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57" r:id="rId3"/>
    <p:sldId id="258" r:id="rId4"/>
    <p:sldId id="259" r:id="rId5"/>
    <p:sldId id="260" r:id="rId6"/>
    <p:sldId id="261" r:id="rId7"/>
    <p:sldId id="264" r:id="rId8"/>
    <p:sldId id="265" r:id="rId9"/>
    <p:sldId id="266" r:id="rId10"/>
    <p:sldId id="273" r:id="rId11"/>
    <p:sldId id="269" r:id="rId12"/>
    <p:sldId id="270" r:id="rId13"/>
    <p:sldId id="267" r:id="rId14"/>
    <p:sldId id="268" r:id="rId15"/>
    <p:sldId id="271" r:id="rId16"/>
    <p:sldId id="272" r:id="rId17"/>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1pPr>
    <a:lvl2pPr marL="0" marR="0" indent="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2pPr>
    <a:lvl3pPr marL="0" marR="0" indent="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3pPr>
    <a:lvl4pPr marL="0" marR="0" indent="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4pPr>
    <a:lvl5pPr marL="0" marR="0" indent="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5pPr>
    <a:lvl6pPr marL="0" marR="0" indent="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6pPr>
    <a:lvl7pPr marL="0" marR="0" indent="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7pPr>
    <a:lvl8pPr marL="0" marR="0" indent="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8pPr>
    <a:lvl9pPr marL="0" marR="0" indent="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a:tcStyle>
        <a:tcBdr/>
        <a:fill>
          <a:solidFill>
            <a:srgbClr val="E6EA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a:tcStyle>
        <a:tcBdr/>
        <a:fill>
          <a:solidFill>
            <a:srgbClr val="F8F4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a:tcStyle>
        <a:tcBdr/>
        <a:fill>
          <a:solidFill>
            <a:srgbClr val="EBE8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5" d="100"/>
          <a:sy n="65" d="100"/>
        </p:scale>
        <p:origin x="-678" y="-114"/>
      </p:cViewPr>
      <p:guideLst>
        <p:guide orient="horz" pos="2880"/>
        <p:guide pos="512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3" name="Shape 253"/>
          <p:cNvSpPr>
            <a:spLocks noGrp="1" noRot="1" noChangeAspect="1"/>
          </p:cNvSpPr>
          <p:nvPr>
            <p:ph type="sldImg"/>
          </p:nvPr>
        </p:nvSpPr>
        <p:spPr>
          <a:xfrm>
            <a:off x="1143000" y="685800"/>
            <a:ext cx="4572000" cy="3429000"/>
          </a:xfrm>
          <a:prstGeom prst="rect">
            <a:avLst/>
          </a:prstGeom>
        </p:spPr>
        <p:txBody>
          <a:bodyPr/>
          <a:lstStyle/>
          <a:p>
            <a:endParaRPr/>
          </a:p>
        </p:txBody>
      </p:sp>
      <p:sp>
        <p:nvSpPr>
          <p:cNvPr id="254" name="Shape 25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664763327"/>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lIns="84390" tIns="42195" rIns="84390" bIns="42195">
            <a:normAutofit/>
          </a:bodyPr>
          <a:lstStyle/>
          <a:p>
            <a:r>
              <a:rPr lang="en-US" dirty="0"/>
              <a:t>Yes, we have tons of content, but</a:t>
            </a:r>
            <a:r>
              <a:rPr lang="en-US" baseline="0" dirty="0"/>
              <a:t> how do we attract users? Of course our content providers do help, especially if they are cities or large museums. But the most powerful way to scale it up is exactly the same for all platforms: open the content to all apps of the world.</a:t>
            </a:r>
          </a:p>
          <a:p>
            <a:pPr defTabSz="421950">
              <a:defRPr/>
            </a:pPr>
            <a:r>
              <a:rPr lang="en-US" dirty="0"/>
              <a:t>It</a:t>
            </a:r>
            <a:r>
              <a:rPr lang="en-US" baseline="0" dirty="0"/>
              <a:t> means that our own app is …</a:t>
            </a:r>
            <a:endParaRPr lang="en-US" dirty="0"/>
          </a:p>
          <a:p>
            <a:endParaRPr lang="en-US" dirty="0"/>
          </a:p>
        </p:txBody>
      </p:sp>
    </p:spTree>
    <p:extLst>
      <p:ext uri="{BB962C8B-B14F-4D97-AF65-F5344CB8AC3E}">
        <p14:creationId xmlns:p14="http://schemas.microsoft.com/office/powerpoint/2010/main" val="3677503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en subtitel">
    <p:spTree>
      <p:nvGrpSpPr>
        <p:cNvPr id="1" name=""/>
        <p:cNvGrpSpPr/>
        <p:nvPr/>
      </p:nvGrpSpPr>
      <p:grpSpPr>
        <a:xfrm>
          <a:off x="0" y="0"/>
          <a:ext cx="0" cy="0"/>
          <a:chOff x="0" y="0"/>
          <a:chExt cx="0" cy="0"/>
        </a:xfrm>
      </p:grpSpPr>
      <p:sp>
        <p:nvSpPr>
          <p:cNvPr id="11" name="Текст заголовка"/>
          <p:cNvSpPr txBox="1">
            <a:spLocks noGrp="1"/>
          </p:cNvSpPr>
          <p:nvPr>
            <p:ph type="title"/>
          </p:nvPr>
        </p:nvSpPr>
        <p:spPr>
          <a:xfrm>
            <a:off x="1155700" y="0"/>
            <a:ext cx="13931900" cy="4622800"/>
          </a:xfrm>
          <a:prstGeom prst="rect">
            <a:avLst/>
          </a:prstGeom>
        </p:spPr>
        <p:txBody>
          <a:bodyPr anchor="b"/>
          <a:lstStyle/>
          <a:p>
            <a:r>
              <a:t>Текст заголовка</a:t>
            </a:r>
          </a:p>
        </p:txBody>
      </p:sp>
      <p:sp>
        <p:nvSpPr>
          <p:cNvPr id="12" name="Уровень текста 1…"/>
          <p:cNvSpPr txBox="1">
            <a:spLocks noGrp="1"/>
          </p:cNvSpPr>
          <p:nvPr>
            <p:ph type="body" idx="1"/>
          </p:nvPr>
        </p:nvSpPr>
        <p:spPr>
          <a:xfrm>
            <a:off x="1155700" y="4711700"/>
            <a:ext cx="13931900" cy="4432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Foto - verticaal">
    <p:spTree>
      <p:nvGrpSpPr>
        <p:cNvPr id="1" name=""/>
        <p:cNvGrpSpPr/>
        <p:nvPr/>
      </p:nvGrpSpPr>
      <p:grpSpPr>
        <a:xfrm>
          <a:off x="0" y="0"/>
          <a:ext cx="0" cy="0"/>
          <a:chOff x="0" y="0"/>
          <a:chExt cx="0" cy="0"/>
        </a:xfrm>
      </p:grpSpPr>
      <p:sp>
        <p:nvSpPr>
          <p:cNvPr id="85" name="Текст заголовка"/>
          <p:cNvSpPr txBox="1">
            <a:spLocks noGrp="1"/>
          </p:cNvSpPr>
          <p:nvPr>
            <p:ph type="title"/>
          </p:nvPr>
        </p:nvSpPr>
        <p:spPr>
          <a:xfrm>
            <a:off x="1155700" y="0"/>
            <a:ext cx="8369300" cy="4521200"/>
          </a:xfrm>
          <a:prstGeom prst="rect">
            <a:avLst/>
          </a:prstGeom>
        </p:spPr>
        <p:txBody>
          <a:bodyPr anchor="b"/>
          <a:lstStyle>
            <a:lvl1pPr>
              <a:defRPr sz="6400"/>
            </a:lvl1pPr>
          </a:lstStyle>
          <a:p>
            <a:r>
              <a:t>Текст заголовка</a:t>
            </a:r>
          </a:p>
        </p:txBody>
      </p:sp>
      <p:sp>
        <p:nvSpPr>
          <p:cNvPr id="86" name="Уровень текста 1…"/>
          <p:cNvSpPr txBox="1">
            <a:spLocks noGrp="1"/>
          </p:cNvSpPr>
          <p:nvPr>
            <p:ph type="body" sz="half" idx="1"/>
          </p:nvPr>
        </p:nvSpPr>
        <p:spPr>
          <a:xfrm>
            <a:off x="1155700" y="4597400"/>
            <a:ext cx="8369300" cy="4546600"/>
          </a:xfrm>
          <a:prstGeom prst="rect">
            <a:avLst/>
          </a:prstGeom>
        </p:spPr>
        <p:txBody>
          <a:bodyPr anchor="t"/>
          <a:lstStyle>
            <a:lvl1pPr marL="0" indent="0" algn="ctr">
              <a:spcBef>
                <a:spcPts val="0"/>
              </a:spcBef>
              <a:buSzTx/>
              <a:buNone/>
              <a:defRPr sz="3000"/>
            </a:lvl1pPr>
            <a:lvl2pPr marL="0" indent="0" algn="ctr">
              <a:spcBef>
                <a:spcPts val="0"/>
              </a:spcBef>
              <a:buSzTx/>
              <a:buNone/>
              <a:defRPr sz="3000"/>
            </a:lvl2pPr>
            <a:lvl3pPr marL="0" indent="0" algn="ctr">
              <a:spcBef>
                <a:spcPts val="0"/>
              </a:spcBef>
              <a:buSzTx/>
              <a:buNone/>
              <a:defRPr sz="3000"/>
            </a:lvl3pPr>
            <a:lvl4pPr marL="0" indent="0" algn="ctr">
              <a:spcBef>
                <a:spcPts val="0"/>
              </a:spcBef>
              <a:buSzTx/>
              <a:buNone/>
              <a:defRPr sz="3000"/>
            </a:lvl4pPr>
            <a:lvl5pPr marL="0" indent="0" algn="ctr">
              <a:spcBef>
                <a:spcPts val="0"/>
              </a:spcBef>
              <a:buSzTx/>
              <a:buNone/>
              <a:defRPr sz="30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8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 verticale weerspiegeling">
    <p:spTree>
      <p:nvGrpSpPr>
        <p:cNvPr id="1" name=""/>
        <p:cNvGrpSpPr/>
        <p:nvPr/>
      </p:nvGrpSpPr>
      <p:grpSpPr>
        <a:xfrm>
          <a:off x="0" y="0"/>
          <a:ext cx="0" cy="0"/>
          <a:chOff x="0" y="0"/>
          <a:chExt cx="0" cy="0"/>
        </a:xfrm>
      </p:grpSpPr>
      <p:sp>
        <p:nvSpPr>
          <p:cNvPr id="94" name="Текст заголовка"/>
          <p:cNvSpPr txBox="1">
            <a:spLocks noGrp="1"/>
          </p:cNvSpPr>
          <p:nvPr>
            <p:ph type="title"/>
          </p:nvPr>
        </p:nvSpPr>
        <p:spPr>
          <a:xfrm>
            <a:off x="1155700" y="0"/>
            <a:ext cx="8369300" cy="4521200"/>
          </a:xfrm>
          <a:prstGeom prst="rect">
            <a:avLst/>
          </a:prstGeom>
        </p:spPr>
        <p:txBody>
          <a:bodyPr anchor="b"/>
          <a:lstStyle>
            <a:lvl1pPr>
              <a:defRPr sz="6400"/>
            </a:lvl1pPr>
          </a:lstStyle>
          <a:p>
            <a:r>
              <a:t>Текст заголовка</a:t>
            </a:r>
          </a:p>
        </p:txBody>
      </p:sp>
      <p:sp>
        <p:nvSpPr>
          <p:cNvPr id="95" name="Уровень текста 1…"/>
          <p:cNvSpPr txBox="1">
            <a:spLocks noGrp="1"/>
          </p:cNvSpPr>
          <p:nvPr>
            <p:ph type="body" sz="half" idx="1"/>
          </p:nvPr>
        </p:nvSpPr>
        <p:spPr>
          <a:xfrm>
            <a:off x="1155700" y="4597400"/>
            <a:ext cx="8369300" cy="4546600"/>
          </a:xfrm>
          <a:prstGeom prst="rect">
            <a:avLst/>
          </a:prstGeom>
        </p:spPr>
        <p:txBody>
          <a:bodyPr anchor="t"/>
          <a:lstStyle>
            <a:lvl1pPr marL="0" indent="0" algn="ctr">
              <a:spcBef>
                <a:spcPts val="0"/>
              </a:spcBef>
              <a:buSzTx/>
              <a:buNone/>
              <a:defRPr sz="3000"/>
            </a:lvl1pPr>
            <a:lvl2pPr marL="0" indent="0" algn="ctr">
              <a:spcBef>
                <a:spcPts val="0"/>
              </a:spcBef>
              <a:buSzTx/>
              <a:buNone/>
              <a:defRPr sz="3000"/>
            </a:lvl2pPr>
            <a:lvl3pPr marL="0" indent="0" algn="ctr">
              <a:spcBef>
                <a:spcPts val="0"/>
              </a:spcBef>
              <a:buSzTx/>
              <a:buNone/>
              <a:defRPr sz="3000"/>
            </a:lvl3pPr>
            <a:lvl4pPr marL="0" indent="0" algn="ctr">
              <a:spcBef>
                <a:spcPts val="0"/>
              </a:spcBef>
              <a:buSzTx/>
              <a:buNone/>
              <a:defRPr sz="3000"/>
            </a:lvl4pPr>
            <a:lvl5pPr marL="0" indent="0" algn="ctr">
              <a:spcBef>
                <a:spcPts val="0"/>
              </a:spcBef>
              <a:buSzTx/>
              <a:buNone/>
              <a:defRPr sz="30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96"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el, opsomming en foto">
    <p:spTree>
      <p:nvGrpSpPr>
        <p:cNvPr id="1" name=""/>
        <p:cNvGrpSpPr/>
        <p:nvPr/>
      </p:nvGrpSpPr>
      <p:grpSpPr>
        <a:xfrm>
          <a:off x="0" y="0"/>
          <a:ext cx="0" cy="0"/>
          <a:chOff x="0" y="0"/>
          <a:chExt cx="0" cy="0"/>
        </a:xfrm>
      </p:grpSpPr>
      <p:sp>
        <p:nvSpPr>
          <p:cNvPr id="103" name="Текст заголовка"/>
          <p:cNvSpPr txBox="1">
            <a:spLocks noGrp="1"/>
          </p:cNvSpPr>
          <p:nvPr>
            <p:ph type="title"/>
          </p:nvPr>
        </p:nvSpPr>
        <p:spPr>
          <a:prstGeom prst="rect">
            <a:avLst/>
          </a:prstGeom>
        </p:spPr>
        <p:txBody>
          <a:bodyPr/>
          <a:lstStyle/>
          <a:p>
            <a:r>
              <a:t>Текст заголовка</a:t>
            </a:r>
          </a:p>
        </p:txBody>
      </p:sp>
      <p:sp>
        <p:nvSpPr>
          <p:cNvPr id="104" name="Уровень текста 1…"/>
          <p:cNvSpPr txBox="1">
            <a:spLocks noGrp="1"/>
          </p:cNvSpPr>
          <p:nvPr>
            <p:ph type="body" sz="half" idx="1"/>
          </p:nvPr>
        </p:nvSpPr>
        <p:spPr>
          <a:xfrm>
            <a:off x="1155700" y="2554194"/>
            <a:ext cx="6807200" cy="5800912"/>
          </a:xfrm>
          <a:prstGeom prst="rect">
            <a:avLst/>
          </a:prstGeom>
        </p:spPr>
        <p:txBody>
          <a:bodyPr/>
          <a:lstStyle>
            <a:lvl1pPr marL="685800" indent="-469900">
              <a:spcBef>
                <a:spcPts val="4600"/>
              </a:spcBef>
              <a:defRPr sz="2800"/>
            </a:lvl1pPr>
            <a:lvl2pPr marL="977900" indent="-469900">
              <a:spcBef>
                <a:spcPts val="4600"/>
              </a:spcBef>
              <a:defRPr sz="2800"/>
            </a:lvl2pPr>
            <a:lvl3pPr marL="1270000" indent="-469900">
              <a:spcBef>
                <a:spcPts val="4600"/>
              </a:spcBef>
              <a:defRPr sz="2800"/>
            </a:lvl3pPr>
            <a:lvl4pPr marL="1574800" indent="-469900">
              <a:spcBef>
                <a:spcPts val="4600"/>
              </a:spcBef>
              <a:defRPr sz="2800"/>
            </a:lvl4pPr>
            <a:lvl5pPr marL="1866900" indent="-469900">
              <a:spcBef>
                <a:spcPts val="4600"/>
              </a:spcBef>
              <a:defRPr sz="28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0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el en opsomming - links">
    <p:spTree>
      <p:nvGrpSpPr>
        <p:cNvPr id="1" name=""/>
        <p:cNvGrpSpPr/>
        <p:nvPr/>
      </p:nvGrpSpPr>
      <p:grpSpPr>
        <a:xfrm>
          <a:off x="0" y="0"/>
          <a:ext cx="0" cy="0"/>
          <a:chOff x="0" y="0"/>
          <a:chExt cx="0" cy="0"/>
        </a:xfrm>
      </p:grpSpPr>
      <p:sp>
        <p:nvSpPr>
          <p:cNvPr id="112" name="Текст заголовка"/>
          <p:cNvSpPr txBox="1">
            <a:spLocks noGrp="1"/>
          </p:cNvSpPr>
          <p:nvPr>
            <p:ph type="title"/>
          </p:nvPr>
        </p:nvSpPr>
        <p:spPr>
          <a:prstGeom prst="rect">
            <a:avLst/>
          </a:prstGeom>
        </p:spPr>
        <p:txBody>
          <a:bodyPr/>
          <a:lstStyle/>
          <a:p>
            <a:r>
              <a:t>Текст заголовка</a:t>
            </a:r>
          </a:p>
        </p:txBody>
      </p:sp>
      <p:sp>
        <p:nvSpPr>
          <p:cNvPr id="113" name="Уровень текста 1…"/>
          <p:cNvSpPr txBox="1">
            <a:spLocks noGrp="1"/>
          </p:cNvSpPr>
          <p:nvPr>
            <p:ph type="body" sz="half" idx="1"/>
          </p:nvPr>
        </p:nvSpPr>
        <p:spPr>
          <a:xfrm>
            <a:off x="1155700" y="2554194"/>
            <a:ext cx="6807200" cy="5800912"/>
          </a:xfrm>
          <a:prstGeom prst="rect">
            <a:avLst/>
          </a:prstGeom>
        </p:spPr>
        <p:txBody>
          <a:bodyPr/>
          <a:lstStyle>
            <a:lvl1pPr marL="685800" indent="-469900">
              <a:spcBef>
                <a:spcPts val="4600"/>
              </a:spcBef>
              <a:defRPr sz="2800"/>
            </a:lvl1pPr>
            <a:lvl2pPr marL="977900" indent="-469900">
              <a:spcBef>
                <a:spcPts val="4600"/>
              </a:spcBef>
              <a:defRPr sz="2800"/>
            </a:lvl2pPr>
            <a:lvl3pPr marL="1270000" indent="-469900">
              <a:spcBef>
                <a:spcPts val="4600"/>
              </a:spcBef>
              <a:defRPr sz="2800"/>
            </a:lvl3pPr>
            <a:lvl4pPr marL="1574800" indent="-469900">
              <a:spcBef>
                <a:spcPts val="4600"/>
              </a:spcBef>
              <a:defRPr sz="2800"/>
            </a:lvl4pPr>
            <a:lvl5pPr marL="1866900" indent="-469900">
              <a:spcBef>
                <a:spcPts val="4600"/>
              </a:spcBef>
              <a:defRPr sz="28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14"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el en opsomming - rechts">
    <p:spTree>
      <p:nvGrpSpPr>
        <p:cNvPr id="1" name=""/>
        <p:cNvGrpSpPr/>
        <p:nvPr/>
      </p:nvGrpSpPr>
      <p:grpSpPr>
        <a:xfrm>
          <a:off x="0" y="0"/>
          <a:ext cx="0" cy="0"/>
          <a:chOff x="0" y="0"/>
          <a:chExt cx="0" cy="0"/>
        </a:xfrm>
      </p:grpSpPr>
      <p:sp>
        <p:nvSpPr>
          <p:cNvPr id="121" name="Текст заголовка"/>
          <p:cNvSpPr txBox="1">
            <a:spLocks noGrp="1"/>
          </p:cNvSpPr>
          <p:nvPr>
            <p:ph type="title"/>
          </p:nvPr>
        </p:nvSpPr>
        <p:spPr>
          <a:prstGeom prst="rect">
            <a:avLst/>
          </a:prstGeom>
        </p:spPr>
        <p:txBody>
          <a:bodyPr/>
          <a:lstStyle/>
          <a:p>
            <a:r>
              <a:t>Текст заголовка</a:t>
            </a:r>
          </a:p>
        </p:txBody>
      </p:sp>
      <p:sp>
        <p:nvSpPr>
          <p:cNvPr id="122" name="Уровень текста 1…"/>
          <p:cNvSpPr txBox="1">
            <a:spLocks noGrp="1"/>
          </p:cNvSpPr>
          <p:nvPr>
            <p:ph type="body" sz="half" idx="1"/>
          </p:nvPr>
        </p:nvSpPr>
        <p:spPr>
          <a:xfrm>
            <a:off x="8851900" y="2554194"/>
            <a:ext cx="6235700" cy="5800912"/>
          </a:xfrm>
          <a:prstGeom prst="rect">
            <a:avLst/>
          </a:prstGeom>
        </p:spPr>
        <p:txBody>
          <a:bodyPr/>
          <a:lstStyle>
            <a:lvl1pPr marL="685800" indent="-469900">
              <a:spcBef>
                <a:spcPts val="4600"/>
              </a:spcBef>
              <a:defRPr sz="2800"/>
            </a:lvl1pPr>
            <a:lvl2pPr marL="977900" indent="-469900">
              <a:spcBef>
                <a:spcPts val="4600"/>
              </a:spcBef>
              <a:defRPr sz="2800"/>
            </a:lvl2pPr>
            <a:lvl3pPr marL="1270000" indent="-469900">
              <a:spcBef>
                <a:spcPts val="4600"/>
              </a:spcBef>
              <a:defRPr sz="2800"/>
            </a:lvl3pPr>
            <a:lvl4pPr marL="1574800" indent="-469900">
              <a:spcBef>
                <a:spcPts val="4600"/>
              </a:spcBef>
              <a:defRPr sz="2800"/>
            </a:lvl4pPr>
            <a:lvl5pPr marL="1866900" indent="-469900">
              <a:spcBef>
                <a:spcPts val="4600"/>
              </a:spcBef>
              <a:defRPr sz="28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2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30" name="Номер слайда"/>
          <p:cNvSpPr txBox="1">
            <a:spLocks noGrp="1"/>
          </p:cNvSpPr>
          <p:nvPr>
            <p:ph type="sldNum" sz="quarter" idx="2"/>
          </p:nvPr>
        </p:nvSpPr>
        <p:spPr>
          <a:xfrm>
            <a:off x="15070236" y="8523361"/>
            <a:ext cx="383596" cy="418571"/>
          </a:xfrm>
          <a:prstGeom prst="rect">
            <a:avLst/>
          </a:prstGeom>
        </p:spPr>
        <p:txBody>
          <a:bodyPr lIns="69585" tIns="69585" rIns="69585" bIns="69585"/>
          <a:lstStyle>
            <a:lvl1pPr defTabSz="457200">
              <a:defRPr sz="1800">
                <a:solidFill>
                  <a:srgbClr val="898989"/>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37" name="Текст заголовка"/>
          <p:cNvSpPr txBox="1">
            <a:spLocks noGrp="1"/>
          </p:cNvSpPr>
          <p:nvPr>
            <p:ph type="title"/>
          </p:nvPr>
        </p:nvSpPr>
        <p:spPr>
          <a:xfrm>
            <a:off x="1219945" y="2459570"/>
            <a:ext cx="13826037" cy="2722036"/>
          </a:xfrm>
          <a:prstGeom prst="rect">
            <a:avLst/>
          </a:prstGeom>
        </p:spPr>
        <p:txBody>
          <a:bodyPr lIns="72596" tIns="72596" rIns="72596" bIns="72596"/>
          <a:lstStyle>
            <a:lvl1pPr defTabSz="1161562">
              <a:defRPr sz="7000">
                <a:latin typeface="Calibri"/>
                <a:ea typeface="Calibri"/>
                <a:cs typeface="Calibri"/>
                <a:sym typeface="Calibri"/>
              </a:defRPr>
            </a:lvl1pPr>
          </a:lstStyle>
          <a:p>
            <a:r>
              <a:t>Текст заголовка</a:t>
            </a:r>
          </a:p>
        </p:txBody>
      </p:sp>
      <p:sp>
        <p:nvSpPr>
          <p:cNvPr id="138" name="Уровень текста 1…"/>
          <p:cNvSpPr txBox="1">
            <a:spLocks noGrp="1"/>
          </p:cNvSpPr>
          <p:nvPr>
            <p:ph type="body" sz="half" idx="1"/>
          </p:nvPr>
        </p:nvSpPr>
        <p:spPr>
          <a:xfrm>
            <a:off x="2439890" y="5181598"/>
            <a:ext cx="11386147" cy="3962409"/>
          </a:xfrm>
          <a:prstGeom prst="rect">
            <a:avLst/>
          </a:prstGeom>
        </p:spPr>
        <p:txBody>
          <a:bodyPr lIns="72596" tIns="72596" rIns="72596" bIns="72596" anchor="t"/>
          <a:lstStyle>
            <a:lvl1pPr marL="0" indent="0" algn="ctr" defTabSz="1161562">
              <a:spcBef>
                <a:spcPts val="900"/>
              </a:spcBef>
              <a:buSzTx/>
              <a:buNone/>
              <a:defRPr sz="5000">
                <a:solidFill>
                  <a:srgbClr val="888888"/>
                </a:solidFill>
                <a:latin typeface="Calibri"/>
                <a:ea typeface="Calibri"/>
                <a:cs typeface="Calibri"/>
                <a:sym typeface="Calibri"/>
              </a:defRPr>
            </a:lvl1pPr>
            <a:lvl2pPr marL="1084929" indent="-504149" algn="ctr" defTabSz="1161562">
              <a:spcBef>
                <a:spcPts val="900"/>
              </a:spcBef>
              <a:buSzPct val="100000"/>
              <a:buChar char="–"/>
              <a:defRPr sz="5000">
                <a:solidFill>
                  <a:srgbClr val="888888"/>
                </a:solidFill>
                <a:latin typeface="Calibri"/>
                <a:ea typeface="Calibri"/>
                <a:cs typeface="Calibri"/>
                <a:sym typeface="Calibri"/>
              </a:defRPr>
            </a:lvl2pPr>
            <a:lvl3pPr marL="1645544" indent="-483981" algn="ctr" defTabSz="1161562">
              <a:spcBef>
                <a:spcPts val="900"/>
              </a:spcBef>
              <a:buSzPct val="100000"/>
              <a:defRPr sz="5000">
                <a:solidFill>
                  <a:srgbClr val="888888"/>
                </a:solidFill>
                <a:latin typeface="Calibri"/>
                <a:ea typeface="Calibri"/>
                <a:cs typeface="Calibri"/>
                <a:sym typeface="Calibri"/>
              </a:defRPr>
            </a:lvl3pPr>
            <a:lvl4pPr marL="2323121" indent="-580777" algn="ctr" defTabSz="1161562">
              <a:spcBef>
                <a:spcPts val="900"/>
              </a:spcBef>
              <a:buSzPct val="100000"/>
              <a:buChar char="–"/>
              <a:defRPr sz="5000">
                <a:solidFill>
                  <a:srgbClr val="888888"/>
                </a:solidFill>
                <a:latin typeface="Calibri"/>
                <a:ea typeface="Calibri"/>
                <a:cs typeface="Calibri"/>
                <a:sym typeface="Calibri"/>
              </a:defRPr>
            </a:lvl4pPr>
            <a:lvl5pPr marL="2903902" indent="-580775" algn="ctr" defTabSz="1161562">
              <a:spcBef>
                <a:spcPts val="900"/>
              </a:spcBef>
              <a:buSzPct val="100000"/>
              <a:buChar char="»"/>
              <a:defRPr sz="5000">
                <a:solidFill>
                  <a:srgbClr val="888888"/>
                </a:solidFill>
                <a:latin typeface="Calibri"/>
                <a:ea typeface="Calibri"/>
                <a:cs typeface="Calibri"/>
                <a:sym typeface="Calibri"/>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9" name="Номер слайда"/>
          <p:cNvSpPr txBox="1">
            <a:spLocks noGrp="1"/>
          </p:cNvSpPr>
          <p:nvPr>
            <p:ph type="sldNum" sz="quarter" idx="2"/>
          </p:nvPr>
        </p:nvSpPr>
        <p:spPr>
          <a:xfrm>
            <a:off x="15063012" y="8506254"/>
            <a:ext cx="389620" cy="424595"/>
          </a:xfrm>
          <a:prstGeom prst="rect">
            <a:avLst/>
          </a:prstGeom>
        </p:spPr>
        <p:txBody>
          <a:bodyPr lIns="72596" tIns="72596" rIns="72596" bIns="72596"/>
          <a:lstStyle>
            <a:lvl1pPr defTabSz="1161360">
              <a:defRPr sz="18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46" name="Текст заголовка"/>
          <p:cNvSpPr txBox="1">
            <a:spLocks noGrp="1"/>
          </p:cNvSpPr>
          <p:nvPr>
            <p:ph type="title"/>
          </p:nvPr>
        </p:nvSpPr>
        <p:spPr>
          <a:xfrm>
            <a:off x="813295" y="122766"/>
            <a:ext cx="14639333" cy="2010835"/>
          </a:xfrm>
          <a:prstGeom prst="rect">
            <a:avLst/>
          </a:prstGeom>
        </p:spPr>
        <p:txBody>
          <a:bodyPr lIns="72596" tIns="72596" rIns="72596" bIns="72596"/>
          <a:lstStyle>
            <a:lvl1pPr defTabSz="1161562">
              <a:defRPr sz="7000">
                <a:latin typeface="Calibri"/>
                <a:ea typeface="Calibri"/>
                <a:cs typeface="Calibri"/>
                <a:sym typeface="Calibri"/>
              </a:defRPr>
            </a:lvl1pPr>
          </a:lstStyle>
          <a:p>
            <a:r>
              <a:t>Текст заголовка</a:t>
            </a:r>
          </a:p>
        </p:txBody>
      </p:sp>
      <p:sp>
        <p:nvSpPr>
          <p:cNvPr id="147" name="Уровень текста 1…"/>
          <p:cNvSpPr txBox="1">
            <a:spLocks noGrp="1"/>
          </p:cNvSpPr>
          <p:nvPr>
            <p:ph type="body" idx="1"/>
          </p:nvPr>
        </p:nvSpPr>
        <p:spPr>
          <a:xfrm>
            <a:off x="813295" y="2133595"/>
            <a:ext cx="14639333" cy="7010406"/>
          </a:xfrm>
          <a:prstGeom prst="rect">
            <a:avLst/>
          </a:prstGeom>
        </p:spPr>
        <p:txBody>
          <a:bodyPr lIns="72596" tIns="72596" rIns="72596" bIns="72596" anchor="t"/>
          <a:lstStyle>
            <a:lvl1pPr marL="531202" indent="-531202" defTabSz="1161562">
              <a:spcBef>
                <a:spcPts val="900"/>
              </a:spcBef>
              <a:buSzPct val="100000"/>
              <a:buFont typeface="Arial"/>
              <a:defRPr sz="5000">
                <a:latin typeface="Calibri"/>
                <a:ea typeface="Calibri"/>
                <a:cs typeface="Calibri"/>
                <a:sym typeface="Calibri"/>
              </a:defRPr>
            </a:lvl1pPr>
            <a:lvl2pPr marL="1084929" indent="-504149" defTabSz="1161562">
              <a:spcBef>
                <a:spcPts val="900"/>
              </a:spcBef>
              <a:buSzPct val="100000"/>
              <a:buFont typeface="Arial"/>
              <a:buChar char="–"/>
              <a:defRPr sz="5000">
                <a:latin typeface="Calibri"/>
                <a:ea typeface="Calibri"/>
                <a:cs typeface="Calibri"/>
                <a:sym typeface="Calibri"/>
              </a:defRPr>
            </a:lvl2pPr>
            <a:lvl3pPr marL="1645544" indent="-483981" defTabSz="1161562">
              <a:spcBef>
                <a:spcPts val="900"/>
              </a:spcBef>
              <a:buSzPct val="100000"/>
              <a:buFont typeface="Arial"/>
              <a:defRPr sz="5000">
                <a:latin typeface="Calibri"/>
                <a:ea typeface="Calibri"/>
                <a:cs typeface="Calibri"/>
                <a:sym typeface="Calibri"/>
              </a:defRPr>
            </a:lvl3pPr>
            <a:lvl4pPr marL="2323121" indent="-580777" defTabSz="1161562">
              <a:spcBef>
                <a:spcPts val="900"/>
              </a:spcBef>
              <a:buSzPct val="100000"/>
              <a:buFont typeface="Arial"/>
              <a:buChar char="–"/>
              <a:defRPr sz="5000">
                <a:latin typeface="Calibri"/>
                <a:ea typeface="Calibri"/>
                <a:cs typeface="Calibri"/>
                <a:sym typeface="Calibri"/>
              </a:defRPr>
            </a:lvl4pPr>
            <a:lvl5pPr marL="2903902" indent="-580775" defTabSz="1161562">
              <a:spcBef>
                <a:spcPts val="900"/>
              </a:spcBef>
              <a:buSzPct val="100000"/>
              <a:buFont typeface="Arial"/>
              <a:buChar char="»"/>
              <a:defRPr sz="5000">
                <a:latin typeface="Calibri"/>
                <a:ea typeface="Calibri"/>
                <a:cs typeface="Calibri"/>
                <a:sym typeface="Calibri"/>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48" name="Номер слайда"/>
          <p:cNvSpPr txBox="1">
            <a:spLocks noGrp="1"/>
          </p:cNvSpPr>
          <p:nvPr>
            <p:ph type="sldNum" sz="quarter" idx="2"/>
          </p:nvPr>
        </p:nvSpPr>
        <p:spPr>
          <a:xfrm>
            <a:off x="15063012" y="8506254"/>
            <a:ext cx="389620" cy="424595"/>
          </a:xfrm>
          <a:prstGeom prst="rect">
            <a:avLst/>
          </a:prstGeom>
        </p:spPr>
        <p:txBody>
          <a:bodyPr lIns="72596" tIns="72596" rIns="72596" bIns="72596"/>
          <a:lstStyle>
            <a:lvl1pPr defTabSz="1161360">
              <a:defRPr sz="18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55" name="Текст заголовка"/>
          <p:cNvSpPr txBox="1">
            <a:spLocks noGrp="1"/>
          </p:cNvSpPr>
          <p:nvPr>
            <p:ph type="title"/>
          </p:nvPr>
        </p:nvSpPr>
        <p:spPr>
          <a:xfrm>
            <a:off x="1219945" y="2459570"/>
            <a:ext cx="13826037" cy="2722036"/>
          </a:xfrm>
          <a:prstGeom prst="rect">
            <a:avLst/>
          </a:prstGeom>
        </p:spPr>
        <p:txBody>
          <a:bodyPr lIns="72596" tIns="72596" rIns="72596" bIns="72596"/>
          <a:lstStyle>
            <a:lvl1pPr defTabSz="1451951">
              <a:defRPr sz="7000">
                <a:latin typeface="Calibri"/>
                <a:ea typeface="Calibri"/>
                <a:cs typeface="Calibri"/>
                <a:sym typeface="Calibri"/>
              </a:defRPr>
            </a:lvl1pPr>
          </a:lstStyle>
          <a:p>
            <a:r>
              <a:t>Текст заголовка</a:t>
            </a:r>
          </a:p>
        </p:txBody>
      </p:sp>
      <p:sp>
        <p:nvSpPr>
          <p:cNvPr id="156" name="Уровень текста 1…"/>
          <p:cNvSpPr txBox="1">
            <a:spLocks noGrp="1"/>
          </p:cNvSpPr>
          <p:nvPr>
            <p:ph type="body" sz="half" idx="1"/>
          </p:nvPr>
        </p:nvSpPr>
        <p:spPr>
          <a:xfrm>
            <a:off x="2439890" y="5181598"/>
            <a:ext cx="11386147" cy="3962409"/>
          </a:xfrm>
          <a:prstGeom prst="rect">
            <a:avLst/>
          </a:prstGeom>
        </p:spPr>
        <p:txBody>
          <a:bodyPr lIns="72596" tIns="72596" rIns="72596" bIns="72596" anchor="t"/>
          <a:lstStyle>
            <a:lvl1pPr marL="0" indent="0" algn="ctr" defTabSz="1451951">
              <a:spcBef>
                <a:spcPts val="1100"/>
              </a:spcBef>
              <a:buSzTx/>
              <a:buNone/>
              <a:defRPr sz="5000">
                <a:solidFill>
                  <a:srgbClr val="888888"/>
                </a:solidFill>
                <a:latin typeface="Calibri"/>
                <a:ea typeface="Calibri"/>
                <a:cs typeface="Calibri"/>
                <a:sym typeface="Calibri"/>
              </a:defRPr>
            </a:lvl1pPr>
            <a:lvl2pPr marL="1084929" indent="-504149" algn="ctr" defTabSz="1451951">
              <a:spcBef>
                <a:spcPts val="1100"/>
              </a:spcBef>
              <a:buSzPct val="100000"/>
              <a:buChar char="–"/>
              <a:defRPr sz="5000">
                <a:solidFill>
                  <a:srgbClr val="888888"/>
                </a:solidFill>
                <a:latin typeface="Calibri"/>
                <a:ea typeface="Calibri"/>
                <a:cs typeface="Calibri"/>
                <a:sym typeface="Calibri"/>
              </a:defRPr>
            </a:lvl2pPr>
            <a:lvl3pPr marL="1645544" indent="-483981" algn="ctr" defTabSz="1451951">
              <a:spcBef>
                <a:spcPts val="1100"/>
              </a:spcBef>
              <a:buSzPct val="100000"/>
              <a:defRPr sz="5000">
                <a:solidFill>
                  <a:srgbClr val="888888"/>
                </a:solidFill>
                <a:latin typeface="Calibri"/>
                <a:ea typeface="Calibri"/>
                <a:cs typeface="Calibri"/>
                <a:sym typeface="Calibri"/>
              </a:defRPr>
            </a:lvl3pPr>
            <a:lvl4pPr marL="2323121" indent="-580777" algn="ctr" defTabSz="1451951">
              <a:spcBef>
                <a:spcPts val="1100"/>
              </a:spcBef>
              <a:buSzPct val="100000"/>
              <a:buChar char="–"/>
              <a:defRPr sz="5000">
                <a:solidFill>
                  <a:srgbClr val="888888"/>
                </a:solidFill>
                <a:latin typeface="Calibri"/>
                <a:ea typeface="Calibri"/>
                <a:cs typeface="Calibri"/>
                <a:sym typeface="Calibri"/>
              </a:defRPr>
            </a:lvl4pPr>
            <a:lvl5pPr marL="2903902" indent="-580775" algn="ctr" defTabSz="1451951">
              <a:spcBef>
                <a:spcPts val="1100"/>
              </a:spcBef>
              <a:buSzPct val="100000"/>
              <a:buChar char="»"/>
              <a:defRPr sz="5000">
                <a:solidFill>
                  <a:srgbClr val="888888"/>
                </a:solidFill>
                <a:latin typeface="Calibri"/>
                <a:ea typeface="Calibri"/>
                <a:cs typeface="Calibri"/>
                <a:sym typeface="Calibri"/>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57" name="Номер слайда"/>
          <p:cNvSpPr txBox="1">
            <a:spLocks noGrp="1"/>
          </p:cNvSpPr>
          <p:nvPr>
            <p:ph type="sldNum" sz="quarter" idx="2"/>
          </p:nvPr>
        </p:nvSpPr>
        <p:spPr>
          <a:xfrm>
            <a:off x="15063012" y="8506254"/>
            <a:ext cx="389620" cy="424595"/>
          </a:xfrm>
          <a:prstGeom prst="rect">
            <a:avLst/>
          </a:prstGeom>
        </p:spPr>
        <p:txBody>
          <a:bodyPr lIns="72596" tIns="72596" rIns="72596" bIns="72596"/>
          <a:lstStyle>
            <a:lvl1pPr defTabSz="1451699">
              <a:defRPr sz="18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64" name="Текст заголовка"/>
          <p:cNvSpPr txBox="1">
            <a:spLocks noGrp="1"/>
          </p:cNvSpPr>
          <p:nvPr>
            <p:ph type="title"/>
          </p:nvPr>
        </p:nvSpPr>
        <p:spPr>
          <a:xfrm>
            <a:off x="813295" y="122766"/>
            <a:ext cx="14639333" cy="2010835"/>
          </a:xfrm>
          <a:prstGeom prst="rect">
            <a:avLst/>
          </a:prstGeom>
        </p:spPr>
        <p:txBody>
          <a:bodyPr lIns="72596" tIns="72596" rIns="72596" bIns="72596"/>
          <a:lstStyle>
            <a:lvl1pPr defTabSz="1451951">
              <a:defRPr sz="7000">
                <a:latin typeface="Calibri"/>
                <a:ea typeface="Calibri"/>
                <a:cs typeface="Calibri"/>
                <a:sym typeface="Calibri"/>
              </a:defRPr>
            </a:lvl1pPr>
          </a:lstStyle>
          <a:p>
            <a:r>
              <a:t>Текст заголовка</a:t>
            </a:r>
          </a:p>
        </p:txBody>
      </p:sp>
      <p:sp>
        <p:nvSpPr>
          <p:cNvPr id="165" name="Уровень текста 1…"/>
          <p:cNvSpPr txBox="1">
            <a:spLocks noGrp="1"/>
          </p:cNvSpPr>
          <p:nvPr>
            <p:ph type="body" idx="1"/>
          </p:nvPr>
        </p:nvSpPr>
        <p:spPr>
          <a:xfrm>
            <a:off x="813295" y="2133595"/>
            <a:ext cx="14639333" cy="7010406"/>
          </a:xfrm>
          <a:prstGeom prst="rect">
            <a:avLst/>
          </a:prstGeom>
        </p:spPr>
        <p:txBody>
          <a:bodyPr lIns="72596" tIns="72596" rIns="72596" bIns="72596" anchor="t"/>
          <a:lstStyle>
            <a:lvl1pPr marL="531202" indent="-531202" defTabSz="1451951">
              <a:spcBef>
                <a:spcPts val="1100"/>
              </a:spcBef>
              <a:buSzPct val="100000"/>
              <a:buFont typeface="Arial"/>
              <a:defRPr sz="5000">
                <a:latin typeface="Calibri"/>
                <a:ea typeface="Calibri"/>
                <a:cs typeface="Calibri"/>
                <a:sym typeface="Calibri"/>
              </a:defRPr>
            </a:lvl1pPr>
            <a:lvl2pPr marL="1084929" indent="-504149" defTabSz="1451951">
              <a:spcBef>
                <a:spcPts val="1100"/>
              </a:spcBef>
              <a:buSzPct val="100000"/>
              <a:buFont typeface="Arial"/>
              <a:buChar char="–"/>
              <a:defRPr sz="5000">
                <a:latin typeface="Calibri"/>
                <a:ea typeface="Calibri"/>
                <a:cs typeface="Calibri"/>
                <a:sym typeface="Calibri"/>
              </a:defRPr>
            </a:lvl2pPr>
            <a:lvl3pPr marL="1645544" indent="-483981" defTabSz="1451951">
              <a:spcBef>
                <a:spcPts val="1100"/>
              </a:spcBef>
              <a:buSzPct val="100000"/>
              <a:buFont typeface="Arial"/>
              <a:defRPr sz="5000">
                <a:latin typeface="Calibri"/>
                <a:ea typeface="Calibri"/>
                <a:cs typeface="Calibri"/>
                <a:sym typeface="Calibri"/>
              </a:defRPr>
            </a:lvl3pPr>
            <a:lvl4pPr marL="2323121" indent="-580777" defTabSz="1451951">
              <a:spcBef>
                <a:spcPts val="1100"/>
              </a:spcBef>
              <a:buSzPct val="100000"/>
              <a:buFont typeface="Arial"/>
              <a:buChar char="–"/>
              <a:defRPr sz="5000">
                <a:latin typeface="Calibri"/>
                <a:ea typeface="Calibri"/>
                <a:cs typeface="Calibri"/>
                <a:sym typeface="Calibri"/>
              </a:defRPr>
            </a:lvl4pPr>
            <a:lvl5pPr marL="2903902" indent="-580775" defTabSz="1451951">
              <a:spcBef>
                <a:spcPts val="1100"/>
              </a:spcBef>
              <a:buSzPct val="100000"/>
              <a:buFont typeface="Arial"/>
              <a:buChar char="»"/>
              <a:defRPr sz="5000">
                <a:latin typeface="Calibri"/>
                <a:ea typeface="Calibri"/>
                <a:cs typeface="Calibri"/>
                <a:sym typeface="Calibri"/>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66" name="Номер слайда"/>
          <p:cNvSpPr txBox="1">
            <a:spLocks noGrp="1"/>
          </p:cNvSpPr>
          <p:nvPr>
            <p:ph type="sldNum" sz="quarter" idx="2"/>
          </p:nvPr>
        </p:nvSpPr>
        <p:spPr>
          <a:xfrm>
            <a:off x="15063012" y="8506254"/>
            <a:ext cx="389620" cy="424595"/>
          </a:xfrm>
          <a:prstGeom prst="rect">
            <a:avLst/>
          </a:prstGeom>
        </p:spPr>
        <p:txBody>
          <a:bodyPr lIns="72596" tIns="72596" rIns="72596" bIns="72596"/>
          <a:lstStyle>
            <a:lvl1pPr defTabSz="1451699">
              <a:defRPr sz="18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en opsomming">
    <p:spTree>
      <p:nvGrpSpPr>
        <p:cNvPr id="1" name=""/>
        <p:cNvGrpSpPr/>
        <p:nvPr/>
      </p:nvGrpSpPr>
      <p:grpSpPr>
        <a:xfrm>
          <a:off x="0" y="0"/>
          <a:ext cx="0" cy="0"/>
          <a:chOff x="0" y="0"/>
          <a:chExt cx="0" cy="0"/>
        </a:xfrm>
      </p:grpSpPr>
      <p:sp>
        <p:nvSpPr>
          <p:cNvPr id="20" name="Текст заголовка"/>
          <p:cNvSpPr txBox="1">
            <a:spLocks noGrp="1"/>
          </p:cNvSpPr>
          <p:nvPr>
            <p:ph type="title"/>
          </p:nvPr>
        </p:nvSpPr>
        <p:spPr>
          <a:prstGeom prst="rect">
            <a:avLst/>
          </a:prstGeom>
        </p:spPr>
        <p:txBody>
          <a:bodyPr/>
          <a:lstStyle/>
          <a:p>
            <a:r>
              <a:t>Текст заголовка</a:t>
            </a:r>
          </a:p>
        </p:txBody>
      </p:sp>
      <p:sp>
        <p:nvSpPr>
          <p:cNvPr id="21" name="Уровень текста 1…"/>
          <p:cNvSpPr txBox="1">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2"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73" name="Текст заголовка"/>
          <p:cNvSpPr txBox="1">
            <a:spLocks noGrp="1"/>
          </p:cNvSpPr>
          <p:nvPr>
            <p:ph type="title"/>
          </p:nvPr>
        </p:nvSpPr>
        <p:spPr>
          <a:xfrm>
            <a:off x="1219945" y="2459570"/>
            <a:ext cx="13826037" cy="2722036"/>
          </a:xfrm>
          <a:prstGeom prst="rect">
            <a:avLst/>
          </a:prstGeom>
        </p:spPr>
        <p:txBody>
          <a:bodyPr lIns="72596" tIns="72596" rIns="72596" bIns="72596"/>
          <a:lstStyle>
            <a:lvl1pPr defTabSz="1451951">
              <a:defRPr sz="7000">
                <a:latin typeface="Calibri"/>
                <a:ea typeface="Calibri"/>
                <a:cs typeface="Calibri"/>
                <a:sym typeface="Calibri"/>
              </a:defRPr>
            </a:lvl1pPr>
          </a:lstStyle>
          <a:p>
            <a:r>
              <a:t>Текст заголовка</a:t>
            </a:r>
          </a:p>
        </p:txBody>
      </p:sp>
      <p:sp>
        <p:nvSpPr>
          <p:cNvPr id="174" name="Уровень текста 1…"/>
          <p:cNvSpPr txBox="1">
            <a:spLocks noGrp="1"/>
          </p:cNvSpPr>
          <p:nvPr>
            <p:ph type="body" sz="half" idx="1"/>
          </p:nvPr>
        </p:nvSpPr>
        <p:spPr>
          <a:xfrm>
            <a:off x="2439890" y="5181598"/>
            <a:ext cx="11386147" cy="3962411"/>
          </a:xfrm>
          <a:prstGeom prst="rect">
            <a:avLst/>
          </a:prstGeom>
        </p:spPr>
        <p:txBody>
          <a:bodyPr lIns="72596" tIns="72596" rIns="72596" bIns="72596" anchor="t"/>
          <a:lstStyle>
            <a:lvl1pPr marL="0" indent="0" algn="ctr" defTabSz="1451951">
              <a:spcBef>
                <a:spcPts val="1100"/>
              </a:spcBef>
              <a:buSzTx/>
              <a:buNone/>
              <a:defRPr sz="5000">
                <a:solidFill>
                  <a:srgbClr val="888888"/>
                </a:solidFill>
                <a:latin typeface="Calibri"/>
                <a:ea typeface="Calibri"/>
                <a:cs typeface="Calibri"/>
                <a:sym typeface="Calibri"/>
              </a:defRPr>
            </a:lvl1pPr>
            <a:lvl2pPr marL="1084929" indent="-504149" algn="ctr" defTabSz="1451951">
              <a:spcBef>
                <a:spcPts val="1100"/>
              </a:spcBef>
              <a:buSzPct val="100000"/>
              <a:buChar char="–"/>
              <a:defRPr sz="5000">
                <a:solidFill>
                  <a:srgbClr val="888888"/>
                </a:solidFill>
                <a:latin typeface="Calibri"/>
                <a:ea typeface="Calibri"/>
                <a:cs typeface="Calibri"/>
                <a:sym typeface="Calibri"/>
              </a:defRPr>
            </a:lvl2pPr>
            <a:lvl3pPr marL="1645544" indent="-483981" algn="ctr" defTabSz="1451951">
              <a:spcBef>
                <a:spcPts val="1100"/>
              </a:spcBef>
              <a:buSzPct val="100000"/>
              <a:defRPr sz="5000">
                <a:solidFill>
                  <a:srgbClr val="888888"/>
                </a:solidFill>
                <a:latin typeface="Calibri"/>
                <a:ea typeface="Calibri"/>
                <a:cs typeface="Calibri"/>
                <a:sym typeface="Calibri"/>
              </a:defRPr>
            </a:lvl3pPr>
            <a:lvl4pPr marL="2323120" indent="-580775" algn="ctr" defTabSz="1451951">
              <a:spcBef>
                <a:spcPts val="1100"/>
              </a:spcBef>
              <a:buSzPct val="100000"/>
              <a:buChar char="–"/>
              <a:defRPr sz="5000">
                <a:solidFill>
                  <a:srgbClr val="888888"/>
                </a:solidFill>
                <a:latin typeface="Calibri"/>
                <a:ea typeface="Calibri"/>
                <a:cs typeface="Calibri"/>
                <a:sym typeface="Calibri"/>
              </a:defRPr>
            </a:lvl4pPr>
            <a:lvl5pPr marL="2903902" indent="-580775" algn="ctr" defTabSz="1451951">
              <a:spcBef>
                <a:spcPts val="1100"/>
              </a:spcBef>
              <a:buSzPct val="100000"/>
              <a:buChar char="»"/>
              <a:defRPr sz="5000">
                <a:solidFill>
                  <a:srgbClr val="888888"/>
                </a:solidFill>
                <a:latin typeface="Calibri"/>
                <a:ea typeface="Calibri"/>
                <a:cs typeface="Calibri"/>
                <a:sym typeface="Calibri"/>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75" name="Номер слайда"/>
          <p:cNvSpPr txBox="1">
            <a:spLocks noGrp="1"/>
          </p:cNvSpPr>
          <p:nvPr>
            <p:ph type="sldNum" sz="quarter" idx="2"/>
          </p:nvPr>
        </p:nvSpPr>
        <p:spPr>
          <a:xfrm>
            <a:off x="15063014" y="8506254"/>
            <a:ext cx="389620" cy="424595"/>
          </a:xfrm>
          <a:prstGeom prst="rect">
            <a:avLst/>
          </a:prstGeom>
        </p:spPr>
        <p:txBody>
          <a:bodyPr lIns="72596" tIns="72596" rIns="72596" bIns="72596"/>
          <a:lstStyle>
            <a:lvl1pPr defTabSz="1451699">
              <a:defRPr sz="18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82" name="Текст заголовка"/>
          <p:cNvSpPr txBox="1">
            <a:spLocks noGrp="1"/>
          </p:cNvSpPr>
          <p:nvPr>
            <p:ph type="title"/>
          </p:nvPr>
        </p:nvSpPr>
        <p:spPr>
          <a:xfrm>
            <a:off x="1219945" y="2459571"/>
            <a:ext cx="13826037" cy="2722034"/>
          </a:xfrm>
          <a:prstGeom prst="rect">
            <a:avLst/>
          </a:prstGeom>
        </p:spPr>
        <p:txBody>
          <a:bodyPr lIns="72597" tIns="72597" rIns="72597" bIns="72597"/>
          <a:lstStyle>
            <a:lvl1pPr defTabSz="1451952">
              <a:defRPr sz="7000">
                <a:latin typeface="Calibri"/>
                <a:ea typeface="Calibri"/>
                <a:cs typeface="Calibri"/>
                <a:sym typeface="Calibri"/>
              </a:defRPr>
            </a:lvl1pPr>
          </a:lstStyle>
          <a:p>
            <a:r>
              <a:t>Текст заголовка</a:t>
            </a:r>
          </a:p>
        </p:txBody>
      </p:sp>
      <p:sp>
        <p:nvSpPr>
          <p:cNvPr id="183" name="Уровень текста 1…"/>
          <p:cNvSpPr txBox="1">
            <a:spLocks noGrp="1"/>
          </p:cNvSpPr>
          <p:nvPr>
            <p:ph type="body" sz="half" idx="1"/>
          </p:nvPr>
        </p:nvSpPr>
        <p:spPr>
          <a:xfrm>
            <a:off x="2439890" y="5181598"/>
            <a:ext cx="11386147" cy="3962409"/>
          </a:xfrm>
          <a:prstGeom prst="rect">
            <a:avLst/>
          </a:prstGeom>
        </p:spPr>
        <p:txBody>
          <a:bodyPr lIns="72597" tIns="72597" rIns="72597" bIns="72597" anchor="t"/>
          <a:lstStyle>
            <a:lvl1pPr marL="0" indent="0" algn="ctr" defTabSz="1451952">
              <a:spcBef>
                <a:spcPts val="1100"/>
              </a:spcBef>
              <a:buSzTx/>
              <a:buNone/>
              <a:defRPr sz="5000">
                <a:solidFill>
                  <a:srgbClr val="888888"/>
                </a:solidFill>
                <a:latin typeface="Calibri"/>
                <a:ea typeface="Calibri"/>
                <a:cs typeface="Calibri"/>
                <a:sym typeface="Calibri"/>
              </a:defRPr>
            </a:lvl1pPr>
            <a:lvl2pPr marL="1084929" indent="-504149" algn="ctr" defTabSz="1451952">
              <a:spcBef>
                <a:spcPts val="1100"/>
              </a:spcBef>
              <a:buSzPct val="100000"/>
              <a:buChar char="–"/>
              <a:defRPr sz="5000">
                <a:solidFill>
                  <a:srgbClr val="888888"/>
                </a:solidFill>
                <a:latin typeface="Calibri"/>
                <a:ea typeface="Calibri"/>
                <a:cs typeface="Calibri"/>
                <a:sym typeface="Calibri"/>
              </a:defRPr>
            </a:lvl2pPr>
            <a:lvl3pPr marL="1645545" indent="-483981" algn="ctr" defTabSz="1451952">
              <a:spcBef>
                <a:spcPts val="1100"/>
              </a:spcBef>
              <a:buSzPct val="100000"/>
              <a:defRPr sz="5000">
                <a:solidFill>
                  <a:srgbClr val="888888"/>
                </a:solidFill>
                <a:latin typeface="Calibri"/>
                <a:ea typeface="Calibri"/>
                <a:cs typeface="Calibri"/>
                <a:sym typeface="Calibri"/>
              </a:defRPr>
            </a:lvl3pPr>
            <a:lvl4pPr marL="2323122" indent="-580778" algn="ctr" defTabSz="1451952">
              <a:spcBef>
                <a:spcPts val="1100"/>
              </a:spcBef>
              <a:buSzPct val="100000"/>
              <a:buChar char="–"/>
              <a:defRPr sz="5000">
                <a:solidFill>
                  <a:srgbClr val="888888"/>
                </a:solidFill>
                <a:latin typeface="Calibri"/>
                <a:ea typeface="Calibri"/>
                <a:cs typeface="Calibri"/>
                <a:sym typeface="Calibri"/>
              </a:defRPr>
            </a:lvl4pPr>
            <a:lvl5pPr marL="2903903" indent="-580776" algn="ctr" defTabSz="1451952">
              <a:spcBef>
                <a:spcPts val="1100"/>
              </a:spcBef>
              <a:buSzPct val="100000"/>
              <a:buChar char="»"/>
              <a:defRPr sz="5000">
                <a:solidFill>
                  <a:srgbClr val="888888"/>
                </a:solidFill>
                <a:latin typeface="Calibri"/>
                <a:ea typeface="Calibri"/>
                <a:cs typeface="Calibri"/>
                <a:sym typeface="Calibri"/>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84" name="Номер слайда"/>
          <p:cNvSpPr txBox="1">
            <a:spLocks noGrp="1"/>
          </p:cNvSpPr>
          <p:nvPr>
            <p:ph type="sldNum" sz="quarter" idx="2"/>
          </p:nvPr>
        </p:nvSpPr>
        <p:spPr>
          <a:xfrm>
            <a:off x="11657243" y="8506254"/>
            <a:ext cx="3795390" cy="424596"/>
          </a:xfrm>
          <a:prstGeom prst="rect">
            <a:avLst/>
          </a:prstGeom>
        </p:spPr>
        <p:txBody>
          <a:bodyPr wrap="square" lIns="72597" tIns="72597" rIns="72597" bIns="72597"/>
          <a:lstStyle>
            <a:lvl1pPr defTabSz="1451700">
              <a:defRPr sz="18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91" name="Текст заголовка"/>
          <p:cNvSpPr txBox="1">
            <a:spLocks noGrp="1"/>
          </p:cNvSpPr>
          <p:nvPr>
            <p:ph type="title"/>
          </p:nvPr>
        </p:nvSpPr>
        <p:spPr>
          <a:xfrm>
            <a:off x="1219946" y="2459571"/>
            <a:ext cx="13826034" cy="2722029"/>
          </a:xfrm>
          <a:prstGeom prst="rect">
            <a:avLst/>
          </a:prstGeom>
        </p:spPr>
        <p:txBody>
          <a:bodyPr lIns="72597" tIns="72597" rIns="72597" bIns="72597"/>
          <a:lstStyle>
            <a:lvl1pPr defTabSz="1451952">
              <a:defRPr sz="7000">
                <a:latin typeface="Calibri"/>
                <a:ea typeface="Calibri"/>
                <a:cs typeface="Calibri"/>
                <a:sym typeface="Calibri"/>
              </a:defRPr>
            </a:lvl1pPr>
          </a:lstStyle>
          <a:p>
            <a:r>
              <a:t>Текст заголовка</a:t>
            </a:r>
          </a:p>
        </p:txBody>
      </p:sp>
      <p:sp>
        <p:nvSpPr>
          <p:cNvPr id="192" name="Уровень текста 1…"/>
          <p:cNvSpPr txBox="1">
            <a:spLocks noGrp="1"/>
          </p:cNvSpPr>
          <p:nvPr>
            <p:ph type="body" sz="half" idx="1"/>
          </p:nvPr>
        </p:nvSpPr>
        <p:spPr>
          <a:xfrm>
            <a:off x="2439890" y="5181600"/>
            <a:ext cx="11386147" cy="3962401"/>
          </a:xfrm>
          <a:prstGeom prst="rect">
            <a:avLst/>
          </a:prstGeom>
        </p:spPr>
        <p:txBody>
          <a:bodyPr lIns="72597" tIns="72597" rIns="72597" bIns="72597" anchor="t"/>
          <a:lstStyle>
            <a:lvl1pPr marL="0" indent="0" algn="ctr" defTabSz="1451952">
              <a:spcBef>
                <a:spcPts val="1200"/>
              </a:spcBef>
              <a:buSzTx/>
              <a:buNone/>
              <a:defRPr sz="5000">
                <a:solidFill>
                  <a:srgbClr val="888888"/>
                </a:solidFill>
                <a:latin typeface="Calibri"/>
                <a:ea typeface="Calibri"/>
                <a:cs typeface="Calibri"/>
                <a:sym typeface="Calibri"/>
              </a:defRPr>
            </a:lvl1pPr>
            <a:lvl2pPr marL="0" indent="580781" algn="ctr" defTabSz="1451952">
              <a:spcBef>
                <a:spcPts val="1200"/>
              </a:spcBef>
              <a:buSzTx/>
              <a:buNone/>
              <a:defRPr sz="5000">
                <a:solidFill>
                  <a:srgbClr val="888888"/>
                </a:solidFill>
                <a:latin typeface="Calibri"/>
                <a:ea typeface="Calibri"/>
                <a:cs typeface="Calibri"/>
                <a:sym typeface="Calibri"/>
              </a:defRPr>
            </a:lvl2pPr>
            <a:lvl3pPr marL="0" indent="1161562" algn="ctr" defTabSz="1451952">
              <a:spcBef>
                <a:spcPts val="1200"/>
              </a:spcBef>
              <a:buSzTx/>
              <a:buNone/>
              <a:defRPr sz="5000">
                <a:solidFill>
                  <a:srgbClr val="888888"/>
                </a:solidFill>
                <a:latin typeface="Calibri"/>
                <a:ea typeface="Calibri"/>
                <a:cs typeface="Calibri"/>
                <a:sym typeface="Calibri"/>
              </a:defRPr>
            </a:lvl3pPr>
            <a:lvl4pPr marL="0" indent="1742343" algn="ctr" defTabSz="1451952">
              <a:spcBef>
                <a:spcPts val="1200"/>
              </a:spcBef>
              <a:buSzTx/>
              <a:buNone/>
              <a:defRPr sz="5000">
                <a:solidFill>
                  <a:srgbClr val="888888"/>
                </a:solidFill>
                <a:latin typeface="Calibri"/>
                <a:ea typeface="Calibri"/>
                <a:cs typeface="Calibri"/>
                <a:sym typeface="Calibri"/>
              </a:defRPr>
            </a:lvl4pPr>
            <a:lvl5pPr marL="0" indent="2323125" algn="ctr" defTabSz="1451952">
              <a:spcBef>
                <a:spcPts val="1200"/>
              </a:spcBef>
              <a:buSzTx/>
              <a:buNone/>
              <a:defRPr sz="5000">
                <a:solidFill>
                  <a:srgbClr val="888888"/>
                </a:solidFill>
                <a:latin typeface="Calibri"/>
                <a:ea typeface="Calibri"/>
                <a:cs typeface="Calibri"/>
                <a:sym typeface="Calibri"/>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93" name="Номер слайда"/>
          <p:cNvSpPr txBox="1">
            <a:spLocks noGrp="1"/>
          </p:cNvSpPr>
          <p:nvPr>
            <p:ph type="sldNum" sz="quarter" idx="2"/>
          </p:nvPr>
        </p:nvSpPr>
        <p:spPr>
          <a:xfrm>
            <a:off x="11657243" y="8290781"/>
            <a:ext cx="3795383" cy="424596"/>
          </a:xfrm>
          <a:prstGeom prst="rect">
            <a:avLst/>
          </a:prstGeom>
        </p:spPr>
        <p:txBody>
          <a:bodyPr wrap="square" lIns="72597" tIns="72597" rIns="72597" bIns="72597"/>
          <a:lstStyle>
            <a:lvl1pPr defTabSz="1451702">
              <a:defRPr sz="18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el en opsomming">
    <p:spTree>
      <p:nvGrpSpPr>
        <p:cNvPr id="1" name=""/>
        <p:cNvGrpSpPr/>
        <p:nvPr/>
      </p:nvGrpSpPr>
      <p:grpSpPr>
        <a:xfrm>
          <a:off x="0" y="0"/>
          <a:ext cx="0" cy="0"/>
          <a:chOff x="0" y="0"/>
          <a:chExt cx="0" cy="0"/>
        </a:xfrm>
      </p:grpSpPr>
      <p:sp>
        <p:nvSpPr>
          <p:cNvPr id="200" name="Текст заголовка"/>
          <p:cNvSpPr txBox="1">
            <a:spLocks noGrp="1"/>
          </p:cNvSpPr>
          <p:nvPr>
            <p:ph type="title"/>
          </p:nvPr>
        </p:nvSpPr>
        <p:spPr>
          <a:xfrm>
            <a:off x="1155699" y="227105"/>
            <a:ext cx="13931901" cy="2327090"/>
          </a:xfrm>
          <a:prstGeom prst="rect">
            <a:avLst/>
          </a:prstGeom>
        </p:spPr>
        <p:txBody>
          <a:bodyPr/>
          <a:lstStyle>
            <a:lvl1pPr defTabSz="682625">
              <a:defRPr sz="7400"/>
            </a:lvl1pPr>
          </a:lstStyle>
          <a:p>
            <a:r>
              <a:t>Текст заголовка</a:t>
            </a:r>
          </a:p>
        </p:txBody>
      </p:sp>
      <p:sp>
        <p:nvSpPr>
          <p:cNvPr id="201" name="Уровень текста 1…"/>
          <p:cNvSpPr txBox="1">
            <a:spLocks noGrp="1"/>
          </p:cNvSpPr>
          <p:nvPr>
            <p:ph type="body" idx="1"/>
          </p:nvPr>
        </p:nvSpPr>
        <p:spPr>
          <a:xfrm>
            <a:off x="1155699" y="2554194"/>
            <a:ext cx="13931901" cy="5800912"/>
          </a:xfrm>
          <a:prstGeom prst="rect">
            <a:avLst/>
          </a:prstGeom>
        </p:spPr>
        <p:txBody>
          <a:bodyPr/>
          <a:lstStyle>
            <a:lvl1pPr marL="719666" indent="-503766" defTabSz="682625">
              <a:spcBef>
                <a:spcPts val="4300"/>
              </a:spcBef>
              <a:defRPr sz="3400"/>
            </a:lvl1pPr>
            <a:lvl2pPr marL="1011766" indent="-503766" defTabSz="682625">
              <a:spcBef>
                <a:spcPts val="4300"/>
              </a:spcBef>
              <a:defRPr sz="3400"/>
            </a:lvl2pPr>
            <a:lvl3pPr marL="1303866" indent="-503766" defTabSz="682625">
              <a:spcBef>
                <a:spcPts val="4300"/>
              </a:spcBef>
              <a:defRPr sz="3400"/>
            </a:lvl3pPr>
            <a:lvl4pPr marL="1608666" indent="-503766" defTabSz="682625">
              <a:spcBef>
                <a:spcPts val="4300"/>
              </a:spcBef>
              <a:defRPr sz="3400"/>
            </a:lvl4pPr>
            <a:lvl5pPr marL="1900766" indent="-503766" defTabSz="682625">
              <a:spcBef>
                <a:spcPts val="4300"/>
              </a:spcBef>
              <a:defRPr sz="3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02" name="Номер слайда"/>
          <p:cNvSpPr txBox="1">
            <a:spLocks noGrp="1"/>
          </p:cNvSpPr>
          <p:nvPr>
            <p:ph type="sldNum" sz="quarter" idx="2"/>
          </p:nvPr>
        </p:nvSpPr>
        <p:spPr>
          <a:xfrm>
            <a:off x="11650133" y="8100800"/>
            <a:ext cx="3793067" cy="256541"/>
          </a:xfrm>
          <a:prstGeom prst="rect">
            <a:avLst/>
          </a:prstGeom>
        </p:spPr>
        <p:txBody>
          <a:bodyPr wrap="square" lIns="45719" tIns="45719" rIns="45719" bIns="45719"/>
          <a:lstStyle>
            <a:lvl1pPr defTabSz="682625">
              <a:defRPr sz="1100"/>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9" name="Текст заголовка"/>
          <p:cNvSpPr txBox="1">
            <a:spLocks noGrp="1"/>
          </p:cNvSpPr>
          <p:nvPr>
            <p:ph type="title"/>
          </p:nvPr>
        </p:nvSpPr>
        <p:spPr>
          <a:xfrm>
            <a:off x="813295" y="122767"/>
            <a:ext cx="14639333" cy="2010833"/>
          </a:xfrm>
          <a:prstGeom prst="rect">
            <a:avLst/>
          </a:prstGeom>
        </p:spPr>
        <p:txBody>
          <a:bodyPr lIns="72597" tIns="72597" rIns="72597" bIns="72597"/>
          <a:lstStyle>
            <a:lvl1pPr defTabSz="1451952">
              <a:defRPr sz="7000">
                <a:latin typeface="Calibri"/>
                <a:ea typeface="Calibri"/>
                <a:cs typeface="Calibri"/>
                <a:sym typeface="Calibri"/>
              </a:defRPr>
            </a:lvl1pPr>
          </a:lstStyle>
          <a:p>
            <a:r>
              <a:t>Текст заголовка</a:t>
            </a:r>
          </a:p>
        </p:txBody>
      </p:sp>
      <p:sp>
        <p:nvSpPr>
          <p:cNvPr id="210" name="Уровень текста 1…"/>
          <p:cNvSpPr txBox="1">
            <a:spLocks noGrp="1"/>
          </p:cNvSpPr>
          <p:nvPr>
            <p:ph type="body" idx="1"/>
          </p:nvPr>
        </p:nvSpPr>
        <p:spPr>
          <a:xfrm>
            <a:off x="813295" y="2133596"/>
            <a:ext cx="14639333" cy="7010405"/>
          </a:xfrm>
          <a:prstGeom prst="rect">
            <a:avLst/>
          </a:prstGeom>
        </p:spPr>
        <p:txBody>
          <a:bodyPr lIns="72597" tIns="72597" rIns="72597" bIns="72597" anchor="t"/>
          <a:lstStyle>
            <a:lvl1pPr marL="531202" indent="-531202" defTabSz="1451952">
              <a:spcBef>
                <a:spcPts val="1100"/>
              </a:spcBef>
              <a:buSzPct val="100000"/>
              <a:buFont typeface="Arial"/>
              <a:defRPr sz="5000">
                <a:latin typeface="Calibri"/>
                <a:ea typeface="Calibri"/>
                <a:cs typeface="Calibri"/>
                <a:sym typeface="Calibri"/>
              </a:defRPr>
            </a:lvl1pPr>
            <a:lvl2pPr marL="1084929" indent="-504149" defTabSz="1451952">
              <a:spcBef>
                <a:spcPts val="1100"/>
              </a:spcBef>
              <a:buSzPct val="100000"/>
              <a:buFont typeface="Arial"/>
              <a:buChar char="–"/>
              <a:defRPr sz="5000">
                <a:latin typeface="Calibri"/>
                <a:ea typeface="Calibri"/>
                <a:cs typeface="Calibri"/>
                <a:sym typeface="Calibri"/>
              </a:defRPr>
            </a:lvl2pPr>
            <a:lvl3pPr marL="1645545" indent="-483981" defTabSz="1451952">
              <a:spcBef>
                <a:spcPts val="1100"/>
              </a:spcBef>
              <a:buSzPct val="100000"/>
              <a:buFont typeface="Arial"/>
              <a:defRPr sz="5000">
                <a:latin typeface="Calibri"/>
                <a:ea typeface="Calibri"/>
                <a:cs typeface="Calibri"/>
                <a:sym typeface="Calibri"/>
              </a:defRPr>
            </a:lvl3pPr>
            <a:lvl4pPr marL="2323121" indent="-580776" defTabSz="1451952">
              <a:spcBef>
                <a:spcPts val="1100"/>
              </a:spcBef>
              <a:buSzPct val="100000"/>
              <a:buFont typeface="Arial"/>
              <a:buChar char="–"/>
              <a:defRPr sz="5000">
                <a:latin typeface="Calibri"/>
                <a:ea typeface="Calibri"/>
                <a:cs typeface="Calibri"/>
                <a:sym typeface="Calibri"/>
              </a:defRPr>
            </a:lvl4pPr>
            <a:lvl5pPr marL="2903903" indent="-580776" defTabSz="1451952">
              <a:spcBef>
                <a:spcPts val="1100"/>
              </a:spcBef>
              <a:buSzPct val="100000"/>
              <a:buFont typeface="Arial"/>
              <a:buChar char="»"/>
              <a:defRPr sz="5000">
                <a:latin typeface="Calibri"/>
                <a:ea typeface="Calibri"/>
                <a:cs typeface="Calibri"/>
                <a:sym typeface="Calibri"/>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11" name="Номер слайда"/>
          <p:cNvSpPr txBox="1">
            <a:spLocks noGrp="1"/>
          </p:cNvSpPr>
          <p:nvPr>
            <p:ph type="sldNum" sz="quarter" idx="2"/>
          </p:nvPr>
        </p:nvSpPr>
        <p:spPr>
          <a:xfrm>
            <a:off x="15063014" y="8506254"/>
            <a:ext cx="389622" cy="424596"/>
          </a:xfrm>
          <a:prstGeom prst="rect">
            <a:avLst/>
          </a:prstGeom>
        </p:spPr>
        <p:txBody>
          <a:bodyPr lIns="72597" tIns="72597" rIns="72597" bIns="72597"/>
          <a:lstStyle>
            <a:lvl1pPr defTabSz="1451700">
              <a:defRPr sz="18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8" name="Текст заголовка"/>
          <p:cNvSpPr txBox="1">
            <a:spLocks noGrp="1"/>
          </p:cNvSpPr>
          <p:nvPr>
            <p:ph type="title"/>
          </p:nvPr>
        </p:nvSpPr>
        <p:spPr>
          <a:xfrm>
            <a:off x="813295" y="122767"/>
            <a:ext cx="14639333" cy="2010833"/>
          </a:xfrm>
          <a:prstGeom prst="rect">
            <a:avLst/>
          </a:prstGeom>
        </p:spPr>
        <p:txBody>
          <a:bodyPr lIns="72597" tIns="72597" rIns="72597" bIns="72597"/>
          <a:lstStyle>
            <a:lvl1pPr defTabSz="1451952">
              <a:defRPr sz="7000">
                <a:latin typeface="Calibri"/>
                <a:ea typeface="Calibri"/>
                <a:cs typeface="Calibri"/>
                <a:sym typeface="Calibri"/>
              </a:defRPr>
            </a:lvl1pPr>
          </a:lstStyle>
          <a:p>
            <a:r>
              <a:t>Текст заголовка</a:t>
            </a:r>
          </a:p>
        </p:txBody>
      </p:sp>
      <p:sp>
        <p:nvSpPr>
          <p:cNvPr id="219" name="Уровень текста 1…"/>
          <p:cNvSpPr txBox="1">
            <a:spLocks noGrp="1"/>
          </p:cNvSpPr>
          <p:nvPr>
            <p:ph type="body" idx="1"/>
          </p:nvPr>
        </p:nvSpPr>
        <p:spPr>
          <a:xfrm>
            <a:off x="813295" y="2133596"/>
            <a:ext cx="14639333" cy="7010405"/>
          </a:xfrm>
          <a:prstGeom prst="rect">
            <a:avLst/>
          </a:prstGeom>
        </p:spPr>
        <p:txBody>
          <a:bodyPr lIns="72597" tIns="72597" rIns="72597" bIns="72597" anchor="t"/>
          <a:lstStyle>
            <a:lvl1pPr marL="531202" indent="-531202" defTabSz="1451952">
              <a:spcBef>
                <a:spcPts val="1100"/>
              </a:spcBef>
              <a:buSzPct val="100000"/>
              <a:buFont typeface="Arial"/>
              <a:defRPr sz="5000">
                <a:latin typeface="Calibri"/>
                <a:ea typeface="Calibri"/>
                <a:cs typeface="Calibri"/>
                <a:sym typeface="Calibri"/>
              </a:defRPr>
            </a:lvl1pPr>
            <a:lvl2pPr marL="1084929" indent="-504149" defTabSz="1451952">
              <a:spcBef>
                <a:spcPts val="1100"/>
              </a:spcBef>
              <a:buSzPct val="100000"/>
              <a:buFont typeface="Arial"/>
              <a:buChar char="–"/>
              <a:defRPr sz="5000">
                <a:latin typeface="Calibri"/>
                <a:ea typeface="Calibri"/>
                <a:cs typeface="Calibri"/>
                <a:sym typeface="Calibri"/>
              </a:defRPr>
            </a:lvl2pPr>
            <a:lvl3pPr marL="1645545" indent="-483981" defTabSz="1451952">
              <a:spcBef>
                <a:spcPts val="1100"/>
              </a:spcBef>
              <a:buSzPct val="100000"/>
              <a:buFont typeface="Arial"/>
              <a:defRPr sz="5000">
                <a:latin typeface="Calibri"/>
                <a:ea typeface="Calibri"/>
                <a:cs typeface="Calibri"/>
                <a:sym typeface="Calibri"/>
              </a:defRPr>
            </a:lvl3pPr>
            <a:lvl4pPr marL="2323122" indent="-580778" defTabSz="1451952">
              <a:spcBef>
                <a:spcPts val="1100"/>
              </a:spcBef>
              <a:buSzPct val="100000"/>
              <a:buFont typeface="Arial"/>
              <a:buChar char="–"/>
              <a:defRPr sz="5000">
                <a:latin typeface="Calibri"/>
                <a:ea typeface="Calibri"/>
                <a:cs typeface="Calibri"/>
                <a:sym typeface="Calibri"/>
              </a:defRPr>
            </a:lvl4pPr>
            <a:lvl5pPr marL="2903903" indent="-580776" defTabSz="1451952">
              <a:spcBef>
                <a:spcPts val="1100"/>
              </a:spcBef>
              <a:buSzPct val="100000"/>
              <a:buFont typeface="Arial"/>
              <a:buChar char="»"/>
              <a:defRPr sz="5000">
                <a:latin typeface="Calibri"/>
                <a:ea typeface="Calibri"/>
                <a:cs typeface="Calibri"/>
                <a:sym typeface="Calibri"/>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20" name="Номер слайда"/>
          <p:cNvSpPr txBox="1">
            <a:spLocks noGrp="1"/>
          </p:cNvSpPr>
          <p:nvPr>
            <p:ph type="sldNum" sz="quarter" idx="2"/>
          </p:nvPr>
        </p:nvSpPr>
        <p:spPr>
          <a:xfrm>
            <a:off x="11657243" y="8506254"/>
            <a:ext cx="3795390" cy="424596"/>
          </a:xfrm>
          <a:prstGeom prst="rect">
            <a:avLst/>
          </a:prstGeom>
        </p:spPr>
        <p:txBody>
          <a:bodyPr wrap="square" lIns="72597" tIns="72597" rIns="72597" bIns="72597"/>
          <a:lstStyle>
            <a:lvl1pPr defTabSz="1451700">
              <a:defRPr sz="18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27" name="Текст заголовка"/>
          <p:cNvSpPr txBox="1">
            <a:spLocks noGrp="1"/>
          </p:cNvSpPr>
          <p:nvPr>
            <p:ph type="title"/>
          </p:nvPr>
        </p:nvSpPr>
        <p:spPr>
          <a:xfrm>
            <a:off x="1219945" y="2459571"/>
            <a:ext cx="13826037" cy="2722034"/>
          </a:xfrm>
          <a:prstGeom prst="rect">
            <a:avLst/>
          </a:prstGeom>
        </p:spPr>
        <p:txBody>
          <a:bodyPr lIns="72597" tIns="72597" rIns="72597" bIns="72597"/>
          <a:lstStyle>
            <a:lvl1pPr defTabSz="1451952">
              <a:defRPr sz="7000">
                <a:latin typeface="Calibri"/>
                <a:ea typeface="Calibri"/>
                <a:cs typeface="Calibri"/>
                <a:sym typeface="Calibri"/>
              </a:defRPr>
            </a:lvl1pPr>
          </a:lstStyle>
          <a:p>
            <a:r>
              <a:t>Текст заголовка</a:t>
            </a:r>
          </a:p>
        </p:txBody>
      </p:sp>
      <p:sp>
        <p:nvSpPr>
          <p:cNvPr id="228" name="Уровень текста 1…"/>
          <p:cNvSpPr txBox="1">
            <a:spLocks noGrp="1"/>
          </p:cNvSpPr>
          <p:nvPr>
            <p:ph type="body" sz="half" idx="1"/>
          </p:nvPr>
        </p:nvSpPr>
        <p:spPr>
          <a:xfrm>
            <a:off x="2439890" y="5181598"/>
            <a:ext cx="11386147" cy="3962410"/>
          </a:xfrm>
          <a:prstGeom prst="rect">
            <a:avLst/>
          </a:prstGeom>
        </p:spPr>
        <p:txBody>
          <a:bodyPr lIns="72597" tIns="72597" rIns="72597" bIns="72597" anchor="t"/>
          <a:lstStyle>
            <a:lvl1pPr marL="0" indent="0" algn="ctr" defTabSz="1451952">
              <a:spcBef>
                <a:spcPts val="1100"/>
              </a:spcBef>
              <a:buSzTx/>
              <a:buNone/>
              <a:defRPr sz="5000">
                <a:solidFill>
                  <a:srgbClr val="888888"/>
                </a:solidFill>
                <a:latin typeface="Calibri"/>
                <a:ea typeface="Calibri"/>
                <a:cs typeface="Calibri"/>
                <a:sym typeface="Calibri"/>
              </a:defRPr>
            </a:lvl1pPr>
            <a:lvl2pPr marL="1084929" indent="-504149" algn="ctr" defTabSz="1451952">
              <a:spcBef>
                <a:spcPts val="1100"/>
              </a:spcBef>
              <a:buSzPct val="100000"/>
              <a:buChar char="–"/>
              <a:defRPr sz="5000">
                <a:solidFill>
                  <a:srgbClr val="888888"/>
                </a:solidFill>
                <a:latin typeface="Calibri"/>
                <a:ea typeface="Calibri"/>
                <a:cs typeface="Calibri"/>
                <a:sym typeface="Calibri"/>
              </a:defRPr>
            </a:lvl2pPr>
            <a:lvl3pPr marL="1645545" indent="-483981" algn="ctr" defTabSz="1451952">
              <a:spcBef>
                <a:spcPts val="1100"/>
              </a:spcBef>
              <a:buSzPct val="100000"/>
              <a:defRPr sz="5000">
                <a:solidFill>
                  <a:srgbClr val="888888"/>
                </a:solidFill>
                <a:latin typeface="Calibri"/>
                <a:ea typeface="Calibri"/>
                <a:cs typeface="Calibri"/>
                <a:sym typeface="Calibri"/>
              </a:defRPr>
            </a:lvl3pPr>
            <a:lvl4pPr marL="2323121" indent="-580776" algn="ctr" defTabSz="1451952">
              <a:spcBef>
                <a:spcPts val="1100"/>
              </a:spcBef>
              <a:buSzPct val="100000"/>
              <a:buChar char="–"/>
              <a:defRPr sz="5000">
                <a:solidFill>
                  <a:srgbClr val="888888"/>
                </a:solidFill>
                <a:latin typeface="Calibri"/>
                <a:ea typeface="Calibri"/>
                <a:cs typeface="Calibri"/>
                <a:sym typeface="Calibri"/>
              </a:defRPr>
            </a:lvl4pPr>
            <a:lvl5pPr marL="2903903" indent="-580776" algn="ctr" defTabSz="1451952">
              <a:spcBef>
                <a:spcPts val="1100"/>
              </a:spcBef>
              <a:buSzPct val="100000"/>
              <a:buChar char="»"/>
              <a:defRPr sz="5000">
                <a:solidFill>
                  <a:srgbClr val="888888"/>
                </a:solidFill>
                <a:latin typeface="Calibri"/>
                <a:ea typeface="Calibri"/>
                <a:cs typeface="Calibri"/>
                <a:sym typeface="Calibri"/>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29" name="Номер слайда"/>
          <p:cNvSpPr txBox="1">
            <a:spLocks noGrp="1"/>
          </p:cNvSpPr>
          <p:nvPr>
            <p:ph type="sldNum" sz="quarter" idx="2"/>
          </p:nvPr>
        </p:nvSpPr>
        <p:spPr>
          <a:xfrm>
            <a:off x="15063014" y="8506254"/>
            <a:ext cx="389622" cy="424596"/>
          </a:xfrm>
          <a:prstGeom prst="rect">
            <a:avLst/>
          </a:prstGeom>
        </p:spPr>
        <p:txBody>
          <a:bodyPr lIns="72597" tIns="72597" rIns="72597" bIns="72597"/>
          <a:lstStyle>
            <a:lvl1pPr defTabSz="1451700">
              <a:defRPr sz="18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36" name="Текст заголовка"/>
          <p:cNvSpPr txBox="1">
            <a:spLocks noGrp="1"/>
          </p:cNvSpPr>
          <p:nvPr>
            <p:ph type="title"/>
          </p:nvPr>
        </p:nvSpPr>
        <p:spPr>
          <a:xfrm>
            <a:off x="1219944" y="2459571"/>
            <a:ext cx="13826038" cy="2722034"/>
          </a:xfrm>
          <a:prstGeom prst="rect">
            <a:avLst/>
          </a:prstGeom>
        </p:spPr>
        <p:txBody>
          <a:bodyPr lIns="72597" tIns="72597" rIns="72597" bIns="72597"/>
          <a:lstStyle>
            <a:lvl1pPr defTabSz="1451952">
              <a:defRPr sz="7000">
                <a:latin typeface="Calibri"/>
                <a:ea typeface="Calibri"/>
                <a:cs typeface="Calibri"/>
                <a:sym typeface="Calibri"/>
              </a:defRPr>
            </a:lvl1pPr>
          </a:lstStyle>
          <a:p>
            <a:r>
              <a:t>Текст заголовка</a:t>
            </a:r>
          </a:p>
        </p:txBody>
      </p:sp>
      <p:sp>
        <p:nvSpPr>
          <p:cNvPr id="237" name="Уровень текста 1…"/>
          <p:cNvSpPr txBox="1">
            <a:spLocks noGrp="1"/>
          </p:cNvSpPr>
          <p:nvPr>
            <p:ph type="body" sz="half" idx="1"/>
          </p:nvPr>
        </p:nvSpPr>
        <p:spPr>
          <a:xfrm>
            <a:off x="2439889" y="5181598"/>
            <a:ext cx="11386147" cy="3962409"/>
          </a:xfrm>
          <a:prstGeom prst="rect">
            <a:avLst/>
          </a:prstGeom>
        </p:spPr>
        <p:txBody>
          <a:bodyPr lIns="72597" tIns="72597" rIns="72597" bIns="72597" anchor="t"/>
          <a:lstStyle>
            <a:lvl1pPr marL="0" indent="0" algn="ctr" defTabSz="1451952">
              <a:spcBef>
                <a:spcPts val="1100"/>
              </a:spcBef>
              <a:buSzTx/>
              <a:buNone/>
              <a:defRPr sz="5000">
                <a:solidFill>
                  <a:srgbClr val="888888"/>
                </a:solidFill>
                <a:latin typeface="Calibri"/>
                <a:ea typeface="Calibri"/>
                <a:cs typeface="Calibri"/>
                <a:sym typeface="Calibri"/>
              </a:defRPr>
            </a:lvl1pPr>
            <a:lvl2pPr marL="1084929" indent="-504149" algn="ctr" defTabSz="1451952">
              <a:spcBef>
                <a:spcPts val="1100"/>
              </a:spcBef>
              <a:buSzPct val="100000"/>
              <a:buChar char="–"/>
              <a:defRPr sz="5000">
                <a:solidFill>
                  <a:srgbClr val="888888"/>
                </a:solidFill>
                <a:latin typeface="Calibri"/>
                <a:ea typeface="Calibri"/>
                <a:cs typeface="Calibri"/>
                <a:sym typeface="Calibri"/>
              </a:defRPr>
            </a:lvl2pPr>
            <a:lvl3pPr marL="1645545" indent="-483981" algn="ctr" defTabSz="1451952">
              <a:spcBef>
                <a:spcPts val="1100"/>
              </a:spcBef>
              <a:buSzPct val="100000"/>
              <a:defRPr sz="5000">
                <a:solidFill>
                  <a:srgbClr val="888888"/>
                </a:solidFill>
                <a:latin typeface="Calibri"/>
                <a:ea typeface="Calibri"/>
                <a:cs typeface="Calibri"/>
                <a:sym typeface="Calibri"/>
              </a:defRPr>
            </a:lvl3pPr>
            <a:lvl4pPr marL="2323122" indent="-580778" algn="ctr" defTabSz="1451952">
              <a:spcBef>
                <a:spcPts val="1100"/>
              </a:spcBef>
              <a:buSzPct val="100000"/>
              <a:buChar char="–"/>
              <a:defRPr sz="5000">
                <a:solidFill>
                  <a:srgbClr val="888888"/>
                </a:solidFill>
                <a:latin typeface="Calibri"/>
                <a:ea typeface="Calibri"/>
                <a:cs typeface="Calibri"/>
                <a:sym typeface="Calibri"/>
              </a:defRPr>
            </a:lvl4pPr>
            <a:lvl5pPr marL="2903903" indent="-580776" algn="ctr" defTabSz="1451952">
              <a:spcBef>
                <a:spcPts val="1100"/>
              </a:spcBef>
              <a:buSzPct val="100000"/>
              <a:buChar char="»"/>
              <a:defRPr sz="5000">
                <a:solidFill>
                  <a:srgbClr val="888888"/>
                </a:solidFill>
                <a:latin typeface="Calibri"/>
                <a:ea typeface="Calibri"/>
                <a:cs typeface="Calibri"/>
                <a:sym typeface="Calibri"/>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38" name="Номер слайда"/>
          <p:cNvSpPr txBox="1">
            <a:spLocks noGrp="1"/>
          </p:cNvSpPr>
          <p:nvPr>
            <p:ph type="sldNum" sz="quarter" idx="2"/>
          </p:nvPr>
        </p:nvSpPr>
        <p:spPr>
          <a:xfrm>
            <a:off x="11657243" y="8525304"/>
            <a:ext cx="3795390" cy="386496"/>
          </a:xfrm>
          <a:prstGeom prst="rect">
            <a:avLst/>
          </a:prstGeom>
        </p:spPr>
        <p:txBody>
          <a:bodyPr wrap="square" lIns="72597" tIns="72597" rIns="72597" bIns="72597"/>
          <a:lstStyle>
            <a:lvl1pPr defTabSz="145170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45" name="Текст заголовка"/>
          <p:cNvSpPr txBox="1">
            <a:spLocks noGrp="1"/>
          </p:cNvSpPr>
          <p:nvPr>
            <p:ph type="title"/>
          </p:nvPr>
        </p:nvSpPr>
        <p:spPr>
          <a:xfrm>
            <a:off x="1219945" y="2459571"/>
            <a:ext cx="13826036" cy="2722034"/>
          </a:xfrm>
          <a:prstGeom prst="rect">
            <a:avLst/>
          </a:prstGeom>
        </p:spPr>
        <p:txBody>
          <a:bodyPr lIns="72597" tIns="72597" rIns="72597" bIns="72597"/>
          <a:lstStyle>
            <a:lvl1pPr defTabSz="1451952">
              <a:defRPr sz="7000">
                <a:latin typeface="Calibri"/>
                <a:ea typeface="Calibri"/>
                <a:cs typeface="Calibri"/>
                <a:sym typeface="Calibri"/>
              </a:defRPr>
            </a:lvl1pPr>
          </a:lstStyle>
          <a:p>
            <a:r>
              <a:t>Текст заголовка</a:t>
            </a:r>
          </a:p>
        </p:txBody>
      </p:sp>
      <p:sp>
        <p:nvSpPr>
          <p:cNvPr id="246" name="Уровень текста 1…"/>
          <p:cNvSpPr txBox="1">
            <a:spLocks noGrp="1"/>
          </p:cNvSpPr>
          <p:nvPr>
            <p:ph type="body" sz="half" idx="1"/>
          </p:nvPr>
        </p:nvSpPr>
        <p:spPr>
          <a:xfrm>
            <a:off x="2439890" y="5181598"/>
            <a:ext cx="11386147" cy="3962410"/>
          </a:xfrm>
          <a:prstGeom prst="rect">
            <a:avLst/>
          </a:prstGeom>
        </p:spPr>
        <p:txBody>
          <a:bodyPr lIns="72597" tIns="72597" rIns="72597" bIns="72597" anchor="t"/>
          <a:lstStyle>
            <a:lvl1pPr marL="0" indent="0" algn="ctr" defTabSz="1451952">
              <a:spcBef>
                <a:spcPts val="1100"/>
              </a:spcBef>
              <a:buSzTx/>
              <a:buNone/>
              <a:defRPr sz="5000">
                <a:solidFill>
                  <a:srgbClr val="888888"/>
                </a:solidFill>
                <a:latin typeface="Calibri"/>
                <a:ea typeface="Calibri"/>
                <a:cs typeface="Calibri"/>
                <a:sym typeface="Calibri"/>
              </a:defRPr>
            </a:lvl1pPr>
            <a:lvl2pPr marL="1084929" indent="-504149" algn="ctr" defTabSz="1451952">
              <a:spcBef>
                <a:spcPts val="1100"/>
              </a:spcBef>
              <a:buSzPct val="100000"/>
              <a:buChar char="–"/>
              <a:defRPr sz="5000">
                <a:solidFill>
                  <a:srgbClr val="888888"/>
                </a:solidFill>
                <a:latin typeface="Calibri"/>
                <a:ea typeface="Calibri"/>
                <a:cs typeface="Calibri"/>
                <a:sym typeface="Calibri"/>
              </a:defRPr>
            </a:lvl2pPr>
            <a:lvl3pPr marL="1645545" indent="-483981" algn="ctr" defTabSz="1451952">
              <a:spcBef>
                <a:spcPts val="1100"/>
              </a:spcBef>
              <a:buSzPct val="100000"/>
              <a:defRPr sz="5000">
                <a:solidFill>
                  <a:srgbClr val="888888"/>
                </a:solidFill>
                <a:latin typeface="Calibri"/>
                <a:ea typeface="Calibri"/>
                <a:cs typeface="Calibri"/>
                <a:sym typeface="Calibri"/>
              </a:defRPr>
            </a:lvl3pPr>
            <a:lvl4pPr marL="2323121" indent="-580776" algn="ctr" defTabSz="1451952">
              <a:spcBef>
                <a:spcPts val="1100"/>
              </a:spcBef>
              <a:buSzPct val="100000"/>
              <a:buChar char="–"/>
              <a:defRPr sz="5000">
                <a:solidFill>
                  <a:srgbClr val="888888"/>
                </a:solidFill>
                <a:latin typeface="Calibri"/>
                <a:ea typeface="Calibri"/>
                <a:cs typeface="Calibri"/>
                <a:sym typeface="Calibri"/>
              </a:defRPr>
            </a:lvl4pPr>
            <a:lvl5pPr marL="2903903" indent="-580776" algn="ctr" defTabSz="1451952">
              <a:spcBef>
                <a:spcPts val="1100"/>
              </a:spcBef>
              <a:buSzPct val="100000"/>
              <a:buChar char="»"/>
              <a:defRPr sz="5000">
                <a:solidFill>
                  <a:srgbClr val="888888"/>
                </a:solidFill>
                <a:latin typeface="Calibri"/>
                <a:ea typeface="Calibri"/>
                <a:cs typeface="Calibri"/>
                <a:sym typeface="Calibri"/>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47" name="Номер слайда"/>
          <p:cNvSpPr txBox="1">
            <a:spLocks noGrp="1"/>
          </p:cNvSpPr>
          <p:nvPr>
            <p:ph type="sldNum" sz="quarter" idx="2"/>
          </p:nvPr>
        </p:nvSpPr>
        <p:spPr>
          <a:xfrm>
            <a:off x="15063013" y="8506254"/>
            <a:ext cx="389622" cy="424596"/>
          </a:xfrm>
          <a:prstGeom prst="rect">
            <a:avLst/>
          </a:prstGeom>
        </p:spPr>
        <p:txBody>
          <a:bodyPr lIns="72597" tIns="72597" rIns="72597" bIns="72597"/>
          <a:lstStyle>
            <a:lvl1pPr defTabSz="1451700">
              <a:defRPr sz="18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en opsomming - 2 kolommen">
    <p:spTree>
      <p:nvGrpSpPr>
        <p:cNvPr id="1" name=""/>
        <p:cNvGrpSpPr/>
        <p:nvPr/>
      </p:nvGrpSpPr>
      <p:grpSpPr>
        <a:xfrm>
          <a:off x="0" y="0"/>
          <a:ext cx="0" cy="0"/>
          <a:chOff x="0" y="0"/>
          <a:chExt cx="0" cy="0"/>
        </a:xfrm>
      </p:grpSpPr>
      <p:sp>
        <p:nvSpPr>
          <p:cNvPr id="29" name="Текст заголовка"/>
          <p:cNvSpPr txBox="1">
            <a:spLocks noGrp="1"/>
          </p:cNvSpPr>
          <p:nvPr>
            <p:ph type="title"/>
          </p:nvPr>
        </p:nvSpPr>
        <p:spPr>
          <a:xfrm>
            <a:off x="1155700" y="177800"/>
            <a:ext cx="13931900" cy="2425700"/>
          </a:xfrm>
          <a:prstGeom prst="rect">
            <a:avLst/>
          </a:prstGeom>
        </p:spPr>
        <p:txBody>
          <a:bodyPr/>
          <a:lstStyle/>
          <a:p>
            <a:r>
              <a:t>Текст заголовка</a:t>
            </a:r>
          </a:p>
        </p:txBody>
      </p:sp>
      <p:sp>
        <p:nvSpPr>
          <p:cNvPr id="30" name="Уровень текста 1…"/>
          <p:cNvSpPr txBox="1">
            <a:spLocks noGrp="1"/>
          </p:cNvSpPr>
          <p:nvPr>
            <p:ph type="body" idx="1"/>
          </p:nvPr>
        </p:nvSpPr>
        <p:spPr>
          <a:xfrm>
            <a:off x="1155700" y="2603500"/>
            <a:ext cx="13931900" cy="6540500"/>
          </a:xfrm>
          <a:prstGeom prst="rect">
            <a:avLst/>
          </a:prstGeom>
        </p:spPr>
        <p:txBody>
          <a:bodyPr numCol="2" spcCol="696594" anchor="t"/>
          <a:lstStyle>
            <a:lvl1pPr marL="685800" indent="-469900">
              <a:defRPr sz="2800"/>
            </a:lvl1pPr>
            <a:lvl2pPr marL="977900" indent="-469900">
              <a:defRPr sz="2800"/>
            </a:lvl2pPr>
            <a:lvl3pPr marL="1270000" indent="-469900">
              <a:defRPr sz="2800"/>
            </a:lvl3pPr>
            <a:lvl4pPr marL="1574800" indent="-469900">
              <a:defRPr sz="2800"/>
            </a:lvl4pPr>
            <a:lvl5pPr marL="1866900" indent="-469900">
              <a:defRPr sz="28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Opsomming">
    <p:spTree>
      <p:nvGrpSpPr>
        <p:cNvPr id="1" name=""/>
        <p:cNvGrpSpPr/>
        <p:nvPr/>
      </p:nvGrpSpPr>
      <p:grpSpPr>
        <a:xfrm>
          <a:off x="0" y="0"/>
          <a:ext cx="0" cy="0"/>
          <a:chOff x="0" y="0"/>
          <a:chExt cx="0" cy="0"/>
        </a:xfrm>
      </p:grpSpPr>
      <p:sp>
        <p:nvSpPr>
          <p:cNvPr id="38" name="Уровень текста 1…"/>
          <p:cNvSpPr txBox="1">
            <a:spLocks noGrp="1"/>
          </p:cNvSpPr>
          <p:nvPr>
            <p:ph type="body" idx="1"/>
          </p:nvPr>
        </p:nvSpPr>
        <p:spPr>
          <a:xfrm>
            <a:off x="1155700" y="1181100"/>
            <a:ext cx="13931900" cy="6769100"/>
          </a:xfrm>
          <a:prstGeom prst="rect">
            <a:avLst/>
          </a:prstGeom>
        </p:spPr>
        <p:txBody>
          <a:bodyPr/>
          <a:lstStyle>
            <a:lvl1pPr>
              <a:spcBef>
                <a:spcPts val="4900"/>
              </a:spcBef>
            </a:lvl1pPr>
            <a:lvl2pPr>
              <a:spcBef>
                <a:spcPts val="4900"/>
              </a:spcBef>
            </a:lvl2pPr>
            <a:lvl3pPr>
              <a:spcBef>
                <a:spcPts val="4900"/>
              </a:spcBef>
            </a:lvl3pPr>
            <a:lvl4pPr>
              <a:spcBef>
                <a:spcPts val="4900"/>
              </a:spcBef>
            </a:lvl4pPr>
            <a:lvl5pPr>
              <a:spcBef>
                <a:spcPts val="4900"/>
              </a:spcBef>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9"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Leeg">
    <p:spTree>
      <p:nvGrpSpPr>
        <p:cNvPr id="1" name=""/>
        <p:cNvGrpSpPr/>
        <p:nvPr/>
      </p:nvGrpSpPr>
      <p:grpSpPr>
        <a:xfrm>
          <a:off x="0" y="0"/>
          <a:ext cx="0" cy="0"/>
          <a:chOff x="0" y="0"/>
          <a:chExt cx="0" cy="0"/>
        </a:xfrm>
      </p:grpSpPr>
      <p:sp>
        <p:nvSpPr>
          <p:cNvPr id="46"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 boven">
    <p:spTree>
      <p:nvGrpSpPr>
        <p:cNvPr id="1" name=""/>
        <p:cNvGrpSpPr/>
        <p:nvPr/>
      </p:nvGrpSpPr>
      <p:grpSpPr>
        <a:xfrm>
          <a:off x="0" y="0"/>
          <a:ext cx="0" cy="0"/>
          <a:chOff x="0" y="0"/>
          <a:chExt cx="0" cy="0"/>
        </a:xfrm>
      </p:grpSpPr>
      <p:sp>
        <p:nvSpPr>
          <p:cNvPr id="53" name="Текст заголовка"/>
          <p:cNvSpPr txBox="1">
            <a:spLocks noGrp="1"/>
          </p:cNvSpPr>
          <p:nvPr>
            <p:ph type="title"/>
          </p:nvPr>
        </p:nvSpPr>
        <p:spPr>
          <a:xfrm>
            <a:off x="1663700" y="0"/>
            <a:ext cx="12941300" cy="2781300"/>
          </a:xfrm>
          <a:prstGeom prst="rect">
            <a:avLst/>
          </a:prstGeom>
        </p:spPr>
        <p:txBody>
          <a:bodyPr/>
          <a:lstStyle/>
          <a:p>
            <a:r>
              <a:t>Текст заголовка</a:t>
            </a:r>
          </a:p>
        </p:txBody>
      </p:sp>
      <p:sp>
        <p:nvSpPr>
          <p:cNvPr id="54"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el - midden">
    <p:spTree>
      <p:nvGrpSpPr>
        <p:cNvPr id="1" name=""/>
        <p:cNvGrpSpPr/>
        <p:nvPr/>
      </p:nvGrpSpPr>
      <p:grpSpPr>
        <a:xfrm>
          <a:off x="0" y="0"/>
          <a:ext cx="0" cy="0"/>
          <a:chOff x="0" y="0"/>
          <a:chExt cx="0" cy="0"/>
        </a:xfrm>
      </p:grpSpPr>
      <p:sp>
        <p:nvSpPr>
          <p:cNvPr id="61" name="Текст заголовка"/>
          <p:cNvSpPr txBox="1">
            <a:spLocks noGrp="1"/>
          </p:cNvSpPr>
          <p:nvPr>
            <p:ph type="title"/>
          </p:nvPr>
        </p:nvSpPr>
        <p:spPr>
          <a:xfrm>
            <a:off x="1155700" y="2781300"/>
            <a:ext cx="13931900" cy="3568700"/>
          </a:xfrm>
          <a:prstGeom prst="rect">
            <a:avLst/>
          </a:prstGeom>
        </p:spPr>
        <p:txBody>
          <a:bodyPr/>
          <a:lstStyle/>
          <a:p>
            <a:r>
              <a:t>Текст заголовка</a:t>
            </a:r>
          </a:p>
        </p:txBody>
      </p:sp>
      <p:sp>
        <p:nvSpPr>
          <p:cNvPr id="62"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Foto - horizontaal">
    <p:spTree>
      <p:nvGrpSpPr>
        <p:cNvPr id="1" name=""/>
        <p:cNvGrpSpPr/>
        <p:nvPr/>
      </p:nvGrpSpPr>
      <p:grpSpPr>
        <a:xfrm>
          <a:off x="0" y="0"/>
          <a:ext cx="0" cy="0"/>
          <a:chOff x="0" y="0"/>
          <a:chExt cx="0" cy="0"/>
        </a:xfrm>
      </p:grpSpPr>
      <p:sp>
        <p:nvSpPr>
          <p:cNvPr id="69" name="Текст заголовка"/>
          <p:cNvSpPr txBox="1">
            <a:spLocks noGrp="1"/>
          </p:cNvSpPr>
          <p:nvPr>
            <p:ph type="title"/>
          </p:nvPr>
        </p:nvSpPr>
        <p:spPr>
          <a:xfrm>
            <a:off x="1155700" y="6908800"/>
            <a:ext cx="13931900" cy="1587500"/>
          </a:xfrm>
          <a:prstGeom prst="rect">
            <a:avLst/>
          </a:prstGeom>
        </p:spPr>
        <p:txBody>
          <a:bodyPr/>
          <a:lstStyle/>
          <a:p>
            <a:r>
              <a:t>Текст заголовка</a:t>
            </a:r>
          </a:p>
        </p:txBody>
      </p:sp>
      <p:sp>
        <p:nvSpPr>
          <p:cNvPr id="7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 - horizontale weerspiegeling">
    <p:spTree>
      <p:nvGrpSpPr>
        <p:cNvPr id="1" name=""/>
        <p:cNvGrpSpPr/>
        <p:nvPr/>
      </p:nvGrpSpPr>
      <p:grpSpPr>
        <a:xfrm>
          <a:off x="0" y="0"/>
          <a:ext cx="0" cy="0"/>
          <a:chOff x="0" y="0"/>
          <a:chExt cx="0" cy="0"/>
        </a:xfrm>
      </p:grpSpPr>
      <p:sp>
        <p:nvSpPr>
          <p:cNvPr id="77" name="Текст заголовка"/>
          <p:cNvSpPr txBox="1">
            <a:spLocks noGrp="1"/>
          </p:cNvSpPr>
          <p:nvPr>
            <p:ph type="title"/>
          </p:nvPr>
        </p:nvSpPr>
        <p:spPr>
          <a:xfrm>
            <a:off x="1155700" y="6908800"/>
            <a:ext cx="13931900" cy="1587500"/>
          </a:xfrm>
          <a:prstGeom prst="rect">
            <a:avLst/>
          </a:prstGeom>
        </p:spPr>
        <p:txBody>
          <a:bodyPr/>
          <a:lstStyle/>
          <a:p>
            <a:r>
              <a:t>Текст заголовка</a:t>
            </a:r>
          </a:p>
        </p:txBody>
      </p:sp>
      <p:sp>
        <p:nvSpPr>
          <p:cNvPr id="7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1155700" y="227105"/>
            <a:ext cx="13931900" cy="232709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r>
              <a:t>Текст заголовка</a:t>
            </a:r>
          </a:p>
        </p:txBody>
      </p:sp>
      <p:sp>
        <p:nvSpPr>
          <p:cNvPr id="3" name="Уровень текста 1…"/>
          <p:cNvSpPr txBox="1">
            <a:spLocks noGrp="1"/>
          </p:cNvSpPr>
          <p:nvPr>
            <p:ph type="body" idx="1"/>
          </p:nvPr>
        </p:nvSpPr>
        <p:spPr>
          <a:xfrm>
            <a:off x="1155700" y="2554194"/>
            <a:ext cx="13931900" cy="580091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2"/>
          </p:nvPr>
        </p:nvSpPr>
        <p:spPr>
          <a:xfrm>
            <a:off x="15186661" y="8340514"/>
            <a:ext cx="256539" cy="269239"/>
          </a:xfrm>
          <a:prstGeom prst="rect">
            <a:avLst/>
          </a:prstGeom>
          <a:ln w="12700">
            <a:miter lim="400000"/>
          </a:ln>
        </p:spPr>
        <p:txBody>
          <a:bodyPr wrap="none" lIns="45718" tIns="45718" rIns="45718" bIns="45718" anchor="ctr">
            <a:spAutoFit/>
          </a:bodyPr>
          <a:lstStyle>
            <a:lvl1pPr algn="r">
              <a:defRPr sz="1200">
                <a:latin typeface="Gill Sans"/>
                <a:ea typeface="Gill Sans"/>
                <a:cs typeface="Gill Sans"/>
                <a:sym typeface="Gill Sans"/>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Lst>
  <p:transition spd="med"/>
  <p:txStyles>
    <p:titleStyle>
      <a:lvl1pPr marL="0" marR="0" indent="0" algn="ctr" defTabSz="546100" rtl="0" latinLnBrk="0">
        <a:lnSpc>
          <a:spcPct val="100000"/>
        </a:lnSpc>
        <a:spcBef>
          <a:spcPts val="0"/>
        </a:spcBef>
        <a:spcAft>
          <a:spcPts val="0"/>
        </a:spcAft>
        <a:buClrTx/>
        <a:buSzTx/>
        <a:buFontTx/>
        <a:buNone/>
        <a:tabLst/>
        <a:defRPr sz="7600" b="0" i="0" u="none" strike="noStrike" cap="none" spc="0" baseline="0">
          <a:ln>
            <a:noFill/>
          </a:ln>
          <a:solidFill>
            <a:srgbClr val="000000"/>
          </a:solidFill>
          <a:uFillTx/>
          <a:latin typeface="Gill Sans"/>
          <a:ea typeface="Gill Sans"/>
          <a:cs typeface="Gill Sans"/>
          <a:sym typeface="Gill Sans"/>
        </a:defRPr>
      </a:lvl1pPr>
      <a:lvl2pPr marL="0" marR="0" indent="0" algn="ctr" defTabSz="546100" rtl="0" latinLnBrk="0">
        <a:lnSpc>
          <a:spcPct val="100000"/>
        </a:lnSpc>
        <a:spcBef>
          <a:spcPts val="0"/>
        </a:spcBef>
        <a:spcAft>
          <a:spcPts val="0"/>
        </a:spcAft>
        <a:buClrTx/>
        <a:buSzTx/>
        <a:buFontTx/>
        <a:buNone/>
        <a:tabLst/>
        <a:defRPr sz="7600" b="0" i="0" u="none" strike="noStrike" cap="none" spc="0" baseline="0">
          <a:ln>
            <a:noFill/>
          </a:ln>
          <a:solidFill>
            <a:srgbClr val="000000"/>
          </a:solidFill>
          <a:uFillTx/>
          <a:latin typeface="Gill Sans"/>
          <a:ea typeface="Gill Sans"/>
          <a:cs typeface="Gill Sans"/>
          <a:sym typeface="Gill Sans"/>
        </a:defRPr>
      </a:lvl2pPr>
      <a:lvl3pPr marL="0" marR="0" indent="0" algn="ctr" defTabSz="546100" rtl="0" latinLnBrk="0">
        <a:lnSpc>
          <a:spcPct val="100000"/>
        </a:lnSpc>
        <a:spcBef>
          <a:spcPts val="0"/>
        </a:spcBef>
        <a:spcAft>
          <a:spcPts val="0"/>
        </a:spcAft>
        <a:buClrTx/>
        <a:buSzTx/>
        <a:buFontTx/>
        <a:buNone/>
        <a:tabLst/>
        <a:defRPr sz="7600" b="0" i="0" u="none" strike="noStrike" cap="none" spc="0" baseline="0">
          <a:ln>
            <a:noFill/>
          </a:ln>
          <a:solidFill>
            <a:srgbClr val="000000"/>
          </a:solidFill>
          <a:uFillTx/>
          <a:latin typeface="Gill Sans"/>
          <a:ea typeface="Gill Sans"/>
          <a:cs typeface="Gill Sans"/>
          <a:sym typeface="Gill Sans"/>
        </a:defRPr>
      </a:lvl3pPr>
      <a:lvl4pPr marL="0" marR="0" indent="0" algn="ctr" defTabSz="546100" rtl="0" latinLnBrk="0">
        <a:lnSpc>
          <a:spcPct val="100000"/>
        </a:lnSpc>
        <a:spcBef>
          <a:spcPts val="0"/>
        </a:spcBef>
        <a:spcAft>
          <a:spcPts val="0"/>
        </a:spcAft>
        <a:buClrTx/>
        <a:buSzTx/>
        <a:buFontTx/>
        <a:buNone/>
        <a:tabLst/>
        <a:defRPr sz="7600" b="0" i="0" u="none" strike="noStrike" cap="none" spc="0" baseline="0">
          <a:ln>
            <a:noFill/>
          </a:ln>
          <a:solidFill>
            <a:srgbClr val="000000"/>
          </a:solidFill>
          <a:uFillTx/>
          <a:latin typeface="Gill Sans"/>
          <a:ea typeface="Gill Sans"/>
          <a:cs typeface="Gill Sans"/>
          <a:sym typeface="Gill Sans"/>
        </a:defRPr>
      </a:lvl4pPr>
      <a:lvl5pPr marL="0" marR="0" indent="0" algn="ctr" defTabSz="546100" rtl="0" latinLnBrk="0">
        <a:lnSpc>
          <a:spcPct val="100000"/>
        </a:lnSpc>
        <a:spcBef>
          <a:spcPts val="0"/>
        </a:spcBef>
        <a:spcAft>
          <a:spcPts val="0"/>
        </a:spcAft>
        <a:buClrTx/>
        <a:buSzTx/>
        <a:buFontTx/>
        <a:buNone/>
        <a:tabLst/>
        <a:defRPr sz="7600" b="0" i="0" u="none" strike="noStrike" cap="none" spc="0" baseline="0">
          <a:ln>
            <a:noFill/>
          </a:ln>
          <a:solidFill>
            <a:srgbClr val="000000"/>
          </a:solidFill>
          <a:uFillTx/>
          <a:latin typeface="Gill Sans"/>
          <a:ea typeface="Gill Sans"/>
          <a:cs typeface="Gill Sans"/>
          <a:sym typeface="Gill Sans"/>
        </a:defRPr>
      </a:lvl5pPr>
      <a:lvl6pPr marL="0" marR="0" indent="0" algn="ctr" defTabSz="546100" rtl="0" latinLnBrk="0">
        <a:lnSpc>
          <a:spcPct val="100000"/>
        </a:lnSpc>
        <a:spcBef>
          <a:spcPts val="0"/>
        </a:spcBef>
        <a:spcAft>
          <a:spcPts val="0"/>
        </a:spcAft>
        <a:buClrTx/>
        <a:buSzTx/>
        <a:buFontTx/>
        <a:buNone/>
        <a:tabLst/>
        <a:defRPr sz="7600" b="0" i="0" u="none" strike="noStrike" cap="none" spc="0" baseline="0">
          <a:ln>
            <a:noFill/>
          </a:ln>
          <a:solidFill>
            <a:srgbClr val="000000"/>
          </a:solidFill>
          <a:uFillTx/>
          <a:latin typeface="Gill Sans"/>
          <a:ea typeface="Gill Sans"/>
          <a:cs typeface="Gill Sans"/>
          <a:sym typeface="Gill Sans"/>
        </a:defRPr>
      </a:lvl6pPr>
      <a:lvl7pPr marL="0" marR="0" indent="0" algn="ctr" defTabSz="546100" rtl="0" latinLnBrk="0">
        <a:lnSpc>
          <a:spcPct val="100000"/>
        </a:lnSpc>
        <a:spcBef>
          <a:spcPts val="0"/>
        </a:spcBef>
        <a:spcAft>
          <a:spcPts val="0"/>
        </a:spcAft>
        <a:buClrTx/>
        <a:buSzTx/>
        <a:buFontTx/>
        <a:buNone/>
        <a:tabLst/>
        <a:defRPr sz="7600" b="0" i="0" u="none" strike="noStrike" cap="none" spc="0" baseline="0">
          <a:ln>
            <a:noFill/>
          </a:ln>
          <a:solidFill>
            <a:srgbClr val="000000"/>
          </a:solidFill>
          <a:uFillTx/>
          <a:latin typeface="Gill Sans"/>
          <a:ea typeface="Gill Sans"/>
          <a:cs typeface="Gill Sans"/>
          <a:sym typeface="Gill Sans"/>
        </a:defRPr>
      </a:lvl7pPr>
      <a:lvl8pPr marL="0" marR="0" indent="0" algn="ctr" defTabSz="546100" rtl="0" latinLnBrk="0">
        <a:lnSpc>
          <a:spcPct val="100000"/>
        </a:lnSpc>
        <a:spcBef>
          <a:spcPts val="0"/>
        </a:spcBef>
        <a:spcAft>
          <a:spcPts val="0"/>
        </a:spcAft>
        <a:buClrTx/>
        <a:buSzTx/>
        <a:buFontTx/>
        <a:buNone/>
        <a:tabLst/>
        <a:defRPr sz="7600" b="0" i="0" u="none" strike="noStrike" cap="none" spc="0" baseline="0">
          <a:ln>
            <a:noFill/>
          </a:ln>
          <a:solidFill>
            <a:srgbClr val="000000"/>
          </a:solidFill>
          <a:uFillTx/>
          <a:latin typeface="Gill Sans"/>
          <a:ea typeface="Gill Sans"/>
          <a:cs typeface="Gill Sans"/>
          <a:sym typeface="Gill Sans"/>
        </a:defRPr>
      </a:lvl8pPr>
      <a:lvl9pPr marL="0" marR="0" indent="0" algn="ctr" defTabSz="546100" rtl="0" latinLnBrk="0">
        <a:lnSpc>
          <a:spcPct val="100000"/>
        </a:lnSpc>
        <a:spcBef>
          <a:spcPts val="0"/>
        </a:spcBef>
        <a:spcAft>
          <a:spcPts val="0"/>
        </a:spcAft>
        <a:buClrTx/>
        <a:buSzTx/>
        <a:buFontTx/>
        <a:buNone/>
        <a:tabLst/>
        <a:defRPr sz="7600" b="0" i="0" u="none" strike="noStrike" cap="none" spc="0" baseline="0">
          <a:ln>
            <a:noFill/>
          </a:ln>
          <a:solidFill>
            <a:srgbClr val="000000"/>
          </a:solidFill>
          <a:uFillTx/>
          <a:latin typeface="Gill Sans"/>
          <a:ea typeface="Gill Sans"/>
          <a:cs typeface="Gill Sans"/>
          <a:sym typeface="Gill Sans"/>
        </a:defRPr>
      </a:lvl9pPr>
    </p:titleStyle>
    <p:bodyStyle>
      <a:lvl1pPr marL="749300" marR="0" indent="-533400" algn="l" defTabSz="546100" rtl="0" latinLnBrk="0">
        <a:lnSpc>
          <a:spcPct val="100000"/>
        </a:lnSpc>
        <a:spcBef>
          <a:spcPts val="3500"/>
        </a:spcBef>
        <a:spcAft>
          <a:spcPts val="0"/>
        </a:spcAft>
        <a:buClrTx/>
        <a:buSzPct val="171000"/>
        <a:buFontTx/>
        <a:buChar char="•"/>
        <a:tabLst/>
        <a:defRPr sz="3600" b="0" i="0" u="none" strike="noStrike" cap="none" spc="0" baseline="0">
          <a:ln>
            <a:noFill/>
          </a:ln>
          <a:solidFill>
            <a:srgbClr val="000000"/>
          </a:solidFill>
          <a:uFillTx/>
          <a:latin typeface="Gill Sans"/>
          <a:ea typeface="Gill Sans"/>
          <a:cs typeface="Gill Sans"/>
          <a:sym typeface="Gill Sans"/>
        </a:defRPr>
      </a:lvl1pPr>
      <a:lvl2pPr marL="1041400" marR="0" indent="-533400" algn="l" defTabSz="546100" rtl="0" latinLnBrk="0">
        <a:lnSpc>
          <a:spcPct val="100000"/>
        </a:lnSpc>
        <a:spcBef>
          <a:spcPts val="3500"/>
        </a:spcBef>
        <a:spcAft>
          <a:spcPts val="0"/>
        </a:spcAft>
        <a:buClrTx/>
        <a:buSzPct val="171000"/>
        <a:buFontTx/>
        <a:buChar char="•"/>
        <a:tabLst/>
        <a:defRPr sz="3600" b="0" i="0" u="none" strike="noStrike" cap="none" spc="0" baseline="0">
          <a:ln>
            <a:noFill/>
          </a:ln>
          <a:solidFill>
            <a:srgbClr val="000000"/>
          </a:solidFill>
          <a:uFillTx/>
          <a:latin typeface="Gill Sans"/>
          <a:ea typeface="Gill Sans"/>
          <a:cs typeface="Gill Sans"/>
          <a:sym typeface="Gill Sans"/>
        </a:defRPr>
      </a:lvl2pPr>
      <a:lvl3pPr marL="1333500" marR="0" indent="-533400" algn="l" defTabSz="546100" rtl="0" latinLnBrk="0">
        <a:lnSpc>
          <a:spcPct val="100000"/>
        </a:lnSpc>
        <a:spcBef>
          <a:spcPts val="3500"/>
        </a:spcBef>
        <a:spcAft>
          <a:spcPts val="0"/>
        </a:spcAft>
        <a:buClrTx/>
        <a:buSzPct val="171000"/>
        <a:buFontTx/>
        <a:buChar char="•"/>
        <a:tabLst/>
        <a:defRPr sz="3600" b="0" i="0" u="none" strike="noStrike" cap="none" spc="0" baseline="0">
          <a:ln>
            <a:noFill/>
          </a:ln>
          <a:solidFill>
            <a:srgbClr val="000000"/>
          </a:solidFill>
          <a:uFillTx/>
          <a:latin typeface="Gill Sans"/>
          <a:ea typeface="Gill Sans"/>
          <a:cs typeface="Gill Sans"/>
          <a:sym typeface="Gill Sans"/>
        </a:defRPr>
      </a:lvl3pPr>
      <a:lvl4pPr marL="1638300" marR="0" indent="-533400" algn="l" defTabSz="546100" rtl="0" latinLnBrk="0">
        <a:lnSpc>
          <a:spcPct val="100000"/>
        </a:lnSpc>
        <a:spcBef>
          <a:spcPts val="3500"/>
        </a:spcBef>
        <a:spcAft>
          <a:spcPts val="0"/>
        </a:spcAft>
        <a:buClrTx/>
        <a:buSzPct val="171000"/>
        <a:buFontTx/>
        <a:buChar char="•"/>
        <a:tabLst/>
        <a:defRPr sz="3600" b="0" i="0" u="none" strike="noStrike" cap="none" spc="0" baseline="0">
          <a:ln>
            <a:noFill/>
          </a:ln>
          <a:solidFill>
            <a:srgbClr val="000000"/>
          </a:solidFill>
          <a:uFillTx/>
          <a:latin typeface="Gill Sans"/>
          <a:ea typeface="Gill Sans"/>
          <a:cs typeface="Gill Sans"/>
          <a:sym typeface="Gill Sans"/>
        </a:defRPr>
      </a:lvl4pPr>
      <a:lvl5pPr marL="1930400" marR="0" indent="-533400" algn="l" defTabSz="546100" rtl="0" latinLnBrk="0">
        <a:lnSpc>
          <a:spcPct val="100000"/>
        </a:lnSpc>
        <a:spcBef>
          <a:spcPts val="3500"/>
        </a:spcBef>
        <a:spcAft>
          <a:spcPts val="0"/>
        </a:spcAft>
        <a:buClrTx/>
        <a:buSzPct val="171000"/>
        <a:buFontTx/>
        <a:buChar char="•"/>
        <a:tabLst/>
        <a:defRPr sz="3600" b="0" i="0" u="none" strike="noStrike" cap="none" spc="0" baseline="0">
          <a:ln>
            <a:noFill/>
          </a:ln>
          <a:solidFill>
            <a:srgbClr val="000000"/>
          </a:solidFill>
          <a:uFillTx/>
          <a:latin typeface="Gill Sans"/>
          <a:ea typeface="Gill Sans"/>
          <a:cs typeface="Gill Sans"/>
          <a:sym typeface="Gill Sans"/>
        </a:defRPr>
      </a:lvl5pPr>
      <a:lvl6pPr marL="2222499" marR="0" indent="-533399" algn="l" defTabSz="546100" rtl="0" latinLnBrk="0">
        <a:lnSpc>
          <a:spcPct val="100000"/>
        </a:lnSpc>
        <a:spcBef>
          <a:spcPts val="3500"/>
        </a:spcBef>
        <a:spcAft>
          <a:spcPts val="0"/>
        </a:spcAft>
        <a:buClrTx/>
        <a:buSzPct val="171000"/>
        <a:buFontTx/>
        <a:buChar char="•"/>
        <a:tabLst/>
        <a:defRPr sz="3600" b="0" i="0" u="none" strike="noStrike" cap="none" spc="0" baseline="0">
          <a:ln>
            <a:noFill/>
          </a:ln>
          <a:solidFill>
            <a:srgbClr val="000000"/>
          </a:solidFill>
          <a:uFillTx/>
          <a:latin typeface="Gill Sans"/>
          <a:ea typeface="Gill Sans"/>
          <a:cs typeface="Gill Sans"/>
          <a:sym typeface="Gill Sans"/>
        </a:defRPr>
      </a:lvl6pPr>
      <a:lvl7pPr marL="2514599" marR="0" indent="-533399" algn="l" defTabSz="546100" rtl="0" latinLnBrk="0">
        <a:lnSpc>
          <a:spcPct val="100000"/>
        </a:lnSpc>
        <a:spcBef>
          <a:spcPts val="3500"/>
        </a:spcBef>
        <a:spcAft>
          <a:spcPts val="0"/>
        </a:spcAft>
        <a:buClrTx/>
        <a:buSzPct val="171000"/>
        <a:buFontTx/>
        <a:buChar char="•"/>
        <a:tabLst/>
        <a:defRPr sz="3600" b="0" i="0" u="none" strike="noStrike" cap="none" spc="0" baseline="0">
          <a:ln>
            <a:noFill/>
          </a:ln>
          <a:solidFill>
            <a:srgbClr val="000000"/>
          </a:solidFill>
          <a:uFillTx/>
          <a:latin typeface="Gill Sans"/>
          <a:ea typeface="Gill Sans"/>
          <a:cs typeface="Gill Sans"/>
          <a:sym typeface="Gill Sans"/>
        </a:defRPr>
      </a:lvl7pPr>
      <a:lvl8pPr marL="2806699" marR="0" indent="-533399" algn="l" defTabSz="546100" rtl="0" latinLnBrk="0">
        <a:lnSpc>
          <a:spcPct val="100000"/>
        </a:lnSpc>
        <a:spcBef>
          <a:spcPts val="3500"/>
        </a:spcBef>
        <a:spcAft>
          <a:spcPts val="0"/>
        </a:spcAft>
        <a:buClrTx/>
        <a:buSzPct val="171000"/>
        <a:buFontTx/>
        <a:buChar char="•"/>
        <a:tabLst/>
        <a:defRPr sz="3600" b="0" i="0" u="none" strike="noStrike" cap="none" spc="0" baseline="0">
          <a:ln>
            <a:noFill/>
          </a:ln>
          <a:solidFill>
            <a:srgbClr val="000000"/>
          </a:solidFill>
          <a:uFillTx/>
          <a:latin typeface="Gill Sans"/>
          <a:ea typeface="Gill Sans"/>
          <a:cs typeface="Gill Sans"/>
          <a:sym typeface="Gill Sans"/>
        </a:defRPr>
      </a:lvl8pPr>
      <a:lvl9pPr marL="3098799" marR="0" indent="-533399" algn="l" defTabSz="546100" rtl="0" latinLnBrk="0">
        <a:lnSpc>
          <a:spcPct val="100000"/>
        </a:lnSpc>
        <a:spcBef>
          <a:spcPts val="3500"/>
        </a:spcBef>
        <a:spcAft>
          <a:spcPts val="0"/>
        </a:spcAft>
        <a:buClrTx/>
        <a:buSzPct val="171000"/>
        <a:buFontTx/>
        <a:buChar char="•"/>
        <a:tabLst/>
        <a:defRPr sz="3600" b="0" i="0" u="none" strike="noStrike" cap="none" spc="0" baseline="0">
          <a:ln>
            <a:noFill/>
          </a:ln>
          <a:solidFill>
            <a:srgbClr val="000000"/>
          </a:solidFill>
          <a:uFillTx/>
          <a:latin typeface="Gill Sans"/>
          <a:ea typeface="Gill Sans"/>
          <a:cs typeface="Gill Sans"/>
          <a:sym typeface="Gill Sans"/>
        </a:defRPr>
      </a:lvl9pPr>
    </p:bodyStyle>
    <p:otherStyle>
      <a:lvl1pPr marL="0" marR="0" indent="0" algn="r" defTabSz="5461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1pPr>
      <a:lvl2pPr marL="0" marR="0" indent="0" algn="r" defTabSz="5461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2pPr>
      <a:lvl3pPr marL="0" marR="0" indent="0" algn="r" defTabSz="5461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3pPr>
      <a:lvl4pPr marL="0" marR="0" indent="0" algn="r" defTabSz="5461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4pPr>
      <a:lvl5pPr marL="0" marR="0" indent="0" algn="r" defTabSz="5461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5pPr>
      <a:lvl6pPr marL="0" marR="0" indent="0" algn="r" defTabSz="5461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6pPr>
      <a:lvl7pPr marL="0" marR="0" indent="0" algn="r" defTabSz="5461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7pPr>
      <a:lvl8pPr marL="0" marR="0" indent="0" algn="r" defTabSz="5461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8pPr>
      <a:lvl9pPr marL="0" marR="0" indent="0" algn="r" defTabSz="5461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tif"/><Relationship Id="rId7" Type="http://schemas.openxmlformats.org/officeDocument/2006/relationships/hyperlink" Target="mailto:alex.palin@izi.travel?subject=" TargetMode="External"/><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pn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1.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15.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hyperlink" Target="mailto:egor.yakovlev@izi.travel" TargetMode="External"/><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8.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9.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24.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image1.png" descr="image1.png"/>
          <p:cNvPicPr>
            <a:picLocks noChangeAspect="1"/>
          </p:cNvPicPr>
          <p:nvPr/>
        </p:nvPicPr>
        <p:blipFill>
          <a:blip r:embed="rId2">
            <a:extLst/>
          </a:blip>
          <a:srcRect l="5835" t="1688" r="19903"/>
          <a:stretch>
            <a:fillRect/>
          </a:stretch>
        </p:blipFill>
        <p:spPr>
          <a:xfrm>
            <a:off x="-3" y="0"/>
            <a:ext cx="16256007" cy="7397750"/>
          </a:xfrm>
          <a:prstGeom prst="rect">
            <a:avLst/>
          </a:prstGeom>
          <a:ln w="12700">
            <a:miter lim="400000"/>
          </a:ln>
        </p:spPr>
      </p:pic>
      <p:sp>
        <p:nvSpPr>
          <p:cNvPr id="257" name="Прямоугольник"/>
          <p:cNvSpPr/>
          <p:nvPr/>
        </p:nvSpPr>
        <p:spPr>
          <a:xfrm>
            <a:off x="0" y="7344005"/>
            <a:ext cx="16256000" cy="1800003"/>
          </a:xfrm>
          <a:prstGeom prst="rect">
            <a:avLst/>
          </a:prstGeom>
          <a:solidFill>
            <a:srgbClr val="FFFFFF"/>
          </a:solidFill>
          <a:ln w="12700">
            <a:miter lim="400000"/>
          </a:ln>
        </p:spPr>
        <p:txBody>
          <a:bodyPr lIns="57147" tIns="57147" rIns="57147" bIns="57147" anchor="ctr"/>
          <a:lstStyle/>
          <a:p>
            <a:pPr algn="l" defTabSz="1451700">
              <a:defRPr sz="2800">
                <a:solidFill>
                  <a:srgbClr val="D60D46"/>
                </a:solidFill>
                <a:latin typeface="Avenir Book"/>
                <a:ea typeface="Avenir Book"/>
                <a:cs typeface="Avenir Book"/>
                <a:sym typeface="Avenir Book"/>
              </a:defRPr>
            </a:pPr>
            <a:endParaRPr/>
          </a:p>
        </p:txBody>
      </p:sp>
      <p:grpSp>
        <p:nvGrpSpPr>
          <p:cNvPr id="260" name="Группа"/>
          <p:cNvGrpSpPr/>
          <p:nvPr/>
        </p:nvGrpSpPr>
        <p:grpSpPr>
          <a:xfrm>
            <a:off x="-14111" y="1610055"/>
            <a:ext cx="9334983" cy="2679397"/>
            <a:chOff x="0" y="0"/>
            <a:chExt cx="9334982" cy="2679396"/>
          </a:xfrm>
        </p:grpSpPr>
        <p:sp>
          <p:nvSpPr>
            <p:cNvPr id="258" name="Прямоугольник"/>
            <p:cNvSpPr/>
            <p:nvPr/>
          </p:nvSpPr>
          <p:spPr>
            <a:xfrm>
              <a:off x="0" y="0"/>
              <a:ext cx="9334983" cy="2679397"/>
            </a:xfrm>
            <a:prstGeom prst="rect">
              <a:avLst/>
            </a:prstGeom>
            <a:solidFill>
              <a:srgbClr val="FFFFFF"/>
            </a:solidFill>
            <a:ln w="12700" cap="flat">
              <a:noFill/>
              <a:miter lim="400000"/>
            </a:ln>
            <a:effectLst>
              <a:outerShdw blurRad="38100" dist="25400" dir="5400000" rotWithShape="0">
                <a:srgbClr val="000000">
                  <a:alpha val="35000"/>
                </a:srgbClr>
              </a:outerShdw>
            </a:effectLst>
          </p:spPr>
          <p:txBody>
            <a:bodyPr wrap="square" lIns="57147" tIns="57147" rIns="57147" bIns="57147" numCol="1" anchor="ctr">
              <a:noAutofit/>
            </a:bodyPr>
            <a:lstStyle/>
            <a:p>
              <a:pPr algn="l" defTabSz="1451700">
                <a:defRPr sz="2800"/>
              </a:pPr>
              <a:endParaRPr/>
            </a:p>
          </p:txBody>
        </p:sp>
        <p:pic>
          <p:nvPicPr>
            <p:cNvPr id="259" name="Изображение" descr="Изображение"/>
            <p:cNvPicPr>
              <a:picLocks noChangeAspect="1"/>
            </p:cNvPicPr>
            <p:nvPr/>
          </p:nvPicPr>
          <p:blipFill>
            <a:blip r:embed="rId3">
              <a:extLst/>
            </a:blip>
            <a:srcRect/>
            <a:stretch>
              <a:fillRect/>
            </a:stretch>
          </p:blipFill>
          <p:spPr>
            <a:xfrm>
              <a:off x="191997" y="291159"/>
              <a:ext cx="8950966" cy="2126121"/>
            </a:xfrm>
            <a:prstGeom prst="rect">
              <a:avLst/>
            </a:prstGeom>
            <a:ln w="12700" cap="flat">
              <a:noFill/>
              <a:miter lim="400000"/>
            </a:ln>
            <a:effectLst/>
          </p:spPr>
        </p:pic>
      </p:grpSp>
      <p:pic>
        <p:nvPicPr>
          <p:cNvPr id="261" name="phone.png" descr="phone.png"/>
          <p:cNvPicPr>
            <a:picLocks noChangeAspect="1"/>
          </p:cNvPicPr>
          <p:nvPr/>
        </p:nvPicPr>
        <p:blipFill>
          <a:blip r:embed="rId4">
            <a:extLst/>
          </a:blip>
          <a:srcRect b="26766"/>
          <a:stretch>
            <a:fillRect/>
          </a:stretch>
        </p:blipFill>
        <p:spPr>
          <a:xfrm>
            <a:off x="8456004" y="670246"/>
            <a:ext cx="5523825" cy="6695753"/>
          </a:xfrm>
          <a:prstGeom prst="rect">
            <a:avLst/>
          </a:prstGeom>
          <a:ln w="12700">
            <a:miter lim="400000"/>
          </a:ln>
        </p:spPr>
      </p:pic>
      <p:pic>
        <p:nvPicPr>
          <p:cNvPr id="262" name="image2.png" descr="image2.png"/>
          <p:cNvPicPr>
            <a:picLocks noChangeAspect="1"/>
          </p:cNvPicPr>
          <p:nvPr/>
        </p:nvPicPr>
        <p:blipFill>
          <a:blip r:embed="rId5">
            <a:extLst/>
          </a:blip>
          <a:stretch>
            <a:fillRect/>
          </a:stretch>
        </p:blipFill>
        <p:spPr>
          <a:xfrm>
            <a:off x="863342" y="7975997"/>
            <a:ext cx="2959199" cy="702901"/>
          </a:xfrm>
          <a:prstGeom prst="rect">
            <a:avLst/>
          </a:prstGeom>
          <a:ln w="12700">
            <a:miter lim="400000"/>
          </a:ln>
        </p:spPr>
      </p:pic>
      <p:pic>
        <p:nvPicPr>
          <p:cNvPr id="263" name="image5.png" descr="image5.png"/>
          <p:cNvPicPr>
            <a:picLocks noChangeAspect="1"/>
          </p:cNvPicPr>
          <p:nvPr/>
        </p:nvPicPr>
        <p:blipFill>
          <a:blip r:embed="rId6">
            <a:extLst/>
          </a:blip>
          <a:stretch>
            <a:fillRect/>
          </a:stretch>
        </p:blipFill>
        <p:spPr>
          <a:xfrm>
            <a:off x="13912050" y="6620852"/>
            <a:ext cx="1544283" cy="1544284"/>
          </a:xfrm>
          <a:prstGeom prst="rect">
            <a:avLst/>
          </a:prstGeom>
          <a:ln w="12700">
            <a:miter lim="400000"/>
          </a:ln>
          <a:effectLst>
            <a:outerShdw blurRad="419100" dist="203200" dir="1647569" rotWithShape="0">
              <a:srgbClr val="000000">
                <a:alpha val="76002"/>
              </a:srgbClr>
            </a:outerShdw>
          </a:effectLst>
        </p:spPr>
      </p:pic>
      <p:sp>
        <p:nvSpPr>
          <p:cNvPr id="264" name="Егор Яковлев…"/>
          <p:cNvSpPr txBox="1"/>
          <p:nvPr/>
        </p:nvSpPr>
        <p:spPr>
          <a:xfrm>
            <a:off x="4109504" y="7799508"/>
            <a:ext cx="3270417" cy="1021076"/>
          </a:xfrm>
          <a:prstGeom prst="rect">
            <a:avLst/>
          </a:prstGeom>
          <a:ln w="12700">
            <a:miter lim="400000"/>
          </a:ln>
          <a:extLst>
            <a:ext uri="{C572A759-6A51-4108-AA02-DFA0A04FC94B}">
              <ma14:wrappingTextBoxFlag xmlns:ma14="http://schemas.microsoft.com/office/mac/drawingml/2011/main" xmlns="" val="1"/>
            </a:ext>
          </a:extLst>
        </p:spPr>
        <p:txBody>
          <a:bodyPr lIns="57147" tIns="57147" rIns="57147" bIns="57147">
            <a:spAutoFit/>
          </a:bodyPr>
          <a:lstStyle/>
          <a:p>
            <a:pPr algn="l" defTabSz="1451700">
              <a:lnSpc>
                <a:spcPct val="120000"/>
              </a:lnSpc>
              <a:defRPr sz="2200"/>
            </a:pPr>
            <a:r>
              <a:rPr sz="3000">
                <a:solidFill>
                  <a:srgbClr val="D60D46"/>
                </a:solidFill>
                <a:latin typeface="Proxima Nova Regular"/>
                <a:ea typeface="Proxima Nova Regular"/>
                <a:cs typeface="Proxima Nova Regular"/>
                <a:sym typeface="Proxima Nova Regular"/>
              </a:rPr>
              <a:t>Егор Яковлев</a:t>
            </a:r>
            <a:endParaRPr sz="3000">
              <a:solidFill>
                <a:srgbClr val="FD6E3B"/>
              </a:solidFill>
              <a:latin typeface="Proxima Nova Regular"/>
              <a:ea typeface="Proxima Nova Regular"/>
              <a:cs typeface="Proxima Nova Regular"/>
              <a:sym typeface="Proxima Nova Regular"/>
            </a:endParaRPr>
          </a:p>
          <a:p>
            <a:pPr algn="l" defTabSz="1451700">
              <a:lnSpc>
                <a:spcPct val="120000"/>
              </a:lnSpc>
              <a:defRPr sz="2200">
                <a:latin typeface="Proxima Nova Light"/>
                <a:ea typeface="Proxima Nova Light"/>
                <a:cs typeface="Proxima Nova Light"/>
                <a:sym typeface="Proxima Nova Light"/>
              </a:defRPr>
            </a:pPr>
            <a:r>
              <a:rPr u="sng">
                <a:solidFill>
                  <a:srgbClr val="0000FF"/>
                </a:solidFill>
                <a:uFill>
                  <a:solidFill>
                    <a:srgbClr val="0000FF"/>
                  </a:solidFill>
                </a:uFill>
                <a:hlinkClick r:id="rId7"/>
              </a:rPr>
              <a:t>egor.yakovlev@izi.travel</a:t>
            </a:r>
          </a:p>
        </p:txBody>
      </p:sp>
      <p:pic>
        <p:nvPicPr>
          <p:cNvPr id="265" name="SmartPhone_SergievPosad.png" descr="SmartPhone_SergievPosad.png"/>
          <p:cNvPicPr>
            <a:picLocks noChangeAspect="1"/>
          </p:cNvPicPr>
          <p:nvPr/>
        </p:nvPicPr>
        <p:blipFill>
          <a:blip r:embed="rId8">
            <a:extLst/>
          </a:blip>
          <a:srcRect b="17829"/>
          <a:stretch>
            <a:fillRect/>
          </a:stretch>
        </p:blipFill>
        <p:spPr>
          <a:xfrm>
            <a:off x="9396561" y="2021508"/>
            <a:ext cx="3642889" cy="5321589"/>
          </a:xfrm>
          <a:prstGeom prst="rect">
            <a:avLst/>
          </a:prstGeom>
          <a:ln w="12700">
            <a:miter lim="400000"/>
          </a:ln>
        </p:spPr>
      </p:pic>
      <p:sp>
        <p:nvSpPr>
          <p:cNvPr id="266" name="Сторителлинг-платформа, объединяющая туристский бизнес"/>
          <p:cNvSpPr txBox="1"/>
          <p:nvPr/>
        </p:nvSpPr>
        <p:spPr>
          <a:xfrm>
            <a:off x="-508050" y="4299343"/>
            <a:ext cx="10322860" cy="3034771"/>
          </a:xfrm>
          <a:prstGeom prst="rect">
            <a:avLst/>
          </a:prstGeom>
          <a:ln w="12700">
            <a:miter lim="400000"/>
          </a:ln>
          <a:extLst>
            <a:ext uri="{C572A759-6A51-4108-AA02-DFA0A04FC94B}">
              <ma14:wrappingTextBoxFlag xmlns:ma14="http://schemas.microsoft.com/office/mac/drawingml/2011/main" xmlns="" val="1"/>
            </a:ext>
          </a:extLst>
        </p:spPr>
        <p:txBody>
          <a:bodyPr lIns="69585" tIns="69585" rIns="69585" bIns="69585">
            <a:spAutoFit/>
          </a:bodyPr>
          <a:lstStyle>
            <a:lvl1pPr defTabSz="1219200">
              <a:defRPr sz="5000">
                <a:solidFill>
                  <a:srgbClr val="FFFFFF"/>
                </a:solidFill>
                <a:latin typeface="Skolar PE Bold"/>
                <a:ea typeface="Skolar PE Bold"/>
                <a:cs typeface="Skolar PE Bold"/>
                <a:sym typeface="Skolar PE Bold"/>
              </a:defRPr>
            </a:lvl1pPr>
          </a:lstStyle>
          <a:p>
            <a:r>
              <a:t>Сторителлинг-платформа, объединяющая туристский бизнес </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image7.png"/>
          <p:cNvPicPr>
            <a:picLocks noChangeAspect="1"/>
          </p:cNvPicPr>
          <p:nvPr/>
        </p:nvPicPr>
        <p:blipFill>
          <a:blip r:embed="rId3" cstate="print">
            <a:extLst/>
          </a:blip>
          <a:stretch>
            <a:fillRect/>
          </a:stretch>
        </p:blipFill>
        <p:spPr>
          <a:xfrm>
            <a:off x="13236957" y="2787449"/>
            <a:ext cx="2003773" cy="4714758"/>
          </a:xfrm>
          <a:prstGeom prst="rect">
            <a:avLst/>
          </a:prstGeom>
          <a:ln w="12700">
            <a:miter lim="400000"/>
          </a:ln>
        </p:spPr>
      </p:pic>
      <p:grpSp>
        <p:nvGrpSpPr>
          <p:cNvPr id="3" name="Group 398"/>
          <p:cNvGrpSpPr/>
          <p:nvPr/>
        </p:nvGrpSpPr>
        <p:grpSpPr>
          <a:xfrm>
            <a:off x="802450" y="2300134"/>
            <a:ext cx="1272891" cy="1402560"/>
            <a:chOff x="-1" y="-1"/>
            <a:chExt cx="1018312" cy="1122046"/>
          </a:xfrm>
        </p:grpSpPr>
        <p:pic>
          <p:nvPicPr>
            <p:cNvPr id="85" name="image8.png"/>
            <p:cNvPicPr>
              <a:picLocks noChangeAspect="1"/>
            </p:cNvPicPr>
            <p:nvPr/>
          </p:nvPicPr>
          <p:blipFill>
            <a:blip r:embed="rId4" cstate="print">
              <a:extLst/>
            </a:blip>
            <a:stretch>
              <a:fillRect/>
            </a:stretch>
          </p:blipFill>
          <p:spPr>
            <a:xfrm>
              <a:off x="-1" y="-1"/>
              <a:ext cx="1018312" cy="1018309"/>
            </a:xfrm>
            <a:prstGeom prst="rect">
              <a:avLst/>
            </a:prstGeom>
            <a:ln w="12700" cap="flat">
              <a:noFill/>
              <a:miter lim="400000"/>
            </a:ln>
            <a:effectLst/>
          </p:spPr>
        </p:pic>
        <p:sp>
          <p:nvSpPr>
            <p:cNvPr id="86" name="Shape 397"/>
            <p:cNvSpPr/>
            <p:nvPr/>
          </p:nvSpPr>
          <p:spPr>
            <a:xfrm>
              <a:off x="149260" y="851206"/>
              <a:ext cx="724712" cy="2708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defTabSz="1160462">
                <a:defRPr sz="1600">
                  <a:solidFill>
                    <a:srgbClr val="145F77"/>
                  </a:solidFill>
                  <a:latin typeface="Calibri"/>
                  <a:ea typeface="Calibri"/>
                  <a:cs typeface="Calibri"/>
                  <a:sym typeface="Calibri"/>
                </a:defRPr>
              </a:lvl1pPr>
            </a:lstStyle>
            <a:p>
              <a:r>
                <a:rPr lang="en-US" dirty="0"/>
                <a:t>Cities</a:t>
              </a:r>
              <a:endParaRPr dirty="0"/>
            </a:p>
          </p:txBody>
        </p:sp>
      </p:grpSp>
      <p:grpSp>
        <p:nvGrpSpPr>
          <p:cNvPr id="4" name="Group 401"/>
          <p:cNvGrpSpPr/>
          <p:nvPr/>
        </p:nvGrpSpPr>
        <p:grpSpPr>
          <a:xfrm>
            <a:off x="2183747" y="3767578"/>
            <a:ext cx="1184029" cy="1285941"/>
            <a:chOff x="0" y="-1"/>
            <a:chExt cx="947221" cy="1028752"/>
          </a:xfrm>
        </p:grpSpPr>
        <p:pic>
          <p:nvPicPr>
            <p:cNvPr id="83" name="image9.png"/>
            <p:cNvPicPr>
              <a:picLocks noChangeAspect="1"/>
            </p:cNvPicPr>
            <p:nvPr/>
          </p:nvPicPr>
          <p:blipFill>
            <a:blip r:embed="rId5" cstate="print">
              <a:extLst/>
            </a:blip>
            <a:stretch>
              <a:fillRect/>
            </a:stretch>
          </p:blipFill>
          <p:spPr>
            <a:xfrm>
              <a:off x="63097" y="-1"/>
              <a:ext cx="821026" cy="821027"/>
            </a:xfrm>
            <a:prstGeom prst="rect">
              <a:avLst/>
            </a:prstGeom>
            <a:ln w="12700" cap="flat">
              <a:noFill/>
              <a:miter lim="400000"/>
            </a:ln>
            <a:effectLst/>
          </p:spPr>
        </p:pic>
        <p:sp>
          <p:nvSpPr>
            <p:cNvPr id="84" name="Shape 400"/>
            <p:cNvSpPr/>
            <p:nvPr/>
          </p:nvSpPr>
          <p:spPr>
            <a:xfrm>
              <a:off x="0" y="757911"/>
              <a:ext cx="947221" cy="270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defTabSz="1160462">
                <a:defRPr sz="1600">
                  <a:solidFill>
                    <a:srgbClr val="145F77"/>
                  </a:solidFill>
                  <a:latin typeface="Calibri"/>
                  <a:ea typeface="Calibri"/>
                  <a:cs typeface="Calibri"/>
                  <a:sym typeface="Calibri"/>
                </a:defRPr>
              </a:lvl1pPr>
            </a:lstStyle>
            <a:p>
              <a:r>
                <a:rPr lang="en-US" dirty="0"/>
                <a:t>Museums</a:t>
              </a:r>
              <a:endParaRPr dirty="0"/>
            </a:p>
          </p:txBody>
        </p:sp>
      </p:grpSp>
      <p:grpSp>
        <p:nvGrpSpPr>
          <p:cNvPr id="5" name="Group 404"/>
          <p:cNvGrpSpPr/>
          <p:nvPr/>
        </p:nvGrpSpPr>
        <p:grpSpPr>
          <a:xfrm>
            <a:off x="612166" y="6831198"/>
            <a:ext cx="1833533" cy="1299377"/>
            <a:chOff x="-1" y="-1"/>
            <a:chExt cx="1466825" cy="1039501"/>
          </a:xfrm>
        </p:grpSpPr>
        <p:pic>
          <p:nvPicPr>
            <p:cNvPr id="81" name="image10.png"/>
            <p:cNvPicPr>
              <a:picLocks noChangeAspect="1"/>
            </p:cNvPicPr>
            <p:nvPr/>
          </p:nvPicPr>
          <p:blipFill>
            <a:blip r:embed="rId6" cstate="print">
              <a:extLst/>
            </a:blip>
            <a:stretch>
              <a:fillRect/>
            </a:stretch>
          </p:blipFill>
          <p:spPr>
            <a:xfrm>
              <a:off x="211988" y="-1"/>
              <a:ext cx="898784" cy="898784"/>
            </a:xfrm>
            <a:prstGeom prst="rect">
              <a:avLst/>
            </a:prstGeom>
            <a:ln w="12700" cap="flat">
              <a:noFill/>
              <a:miter lim="400000"/>
            </a:ln>
            <a:effectLst/>
          </p:spPr>
        </p:pic>
        <p:sp>
          <p:nvSpPr>
            <p:cNvPr id="82" name="Shape 403"/>
            <p:cNvSpPr/>
            <p:nvPr/>
          </p:nvSpPr>
          <p:spPr>
            <a:xfrm>
              <a:off x="-1" y="768660"/>
              <a:ext cx="1466825" cy="270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defTabSz="1160462">
                <a:defRPr sz="1600">
                  <a:solidFill>
                    <a:srgbClr val="145F77"/>
                  </a:solidFill>
                  <a:latin typeface="Calibri"/>
                  <a:ea typeface="Calibri"/>
                  <a:cs typeface="Calibri"/>
                  <a:sym typeface="Calibri"/>
                </a:defRPr>
              </a:lvl1pPr>
            </a:lstStyle>
            <a:p>
              <a:r>
                <a:rPr lang="en-US" dirty="0" err="1"/>
                <a:t>Crowdsourcing</a:t>
              </a:r>
              <a:endParaRPr dirty="0"/>
            </a:p>
          </p:txBody>
        </p:sp>
      </p:grpSp>
      <p:sp>
        <p:nvSpPr>
          <p:cNvPr id="80" name="Shape 406"/>
          <p:cNvSpPr/>
          <p:nvPr/>
        </p:nvSpPr>
        <p:spPr>
          <a:xfrm>
            <a:off x="2160397" y="6732240"/>
            <a:ext cx="1287083" cy="3616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7148" tIns="57148" rIns="57148" bIns="57148" numCol="1" anchor="t">
            <a:spAutoFit/>
          </a:bodyPr>
          <a:lstStyle>
            <a:lvl1pPr algn="ctr" defTabSz="1160462">
              <a:defRPr sz="1600">
                <a:solidFill>
                  <a:srgbClr val="145F77"/>
                </a:solidFill>
                <a:latin typeface="Calibri"/>
                <a:ea typeface="Calibri"/>
                <a:cs typeface="Calibri"/>
                <a:sym typeface="Calibri"/>
              </a:defRPr>
            </a:lvl1pPr>
          </a:lstStyle>
          <a:p>
            <a:r>
              <a:rPr lang="en-US" dirty="0" smtClean="0"/>
              <a:t>Publishers</a:t>
            </a:r>
            <a:endParaRPr dirty="0"/>
          </a:p>
        </p:txBody>
      </p:sp>
      <p:sp>
        <p:nvSpPr>
          <p:cNvPr id="71" name="Shape 408"/>
          <p:cNvSpPr/>
          <p:nvPr/>
        </p:nvSpPr>
        <p:spPr>
          <a:xfrm>
            <a:off x="2164966" y="3175191"/>
            <a:ext cx="2463298" cy="1182121"/>
          </a:xfrm>
          <a:custGeom>
            <a:avLst/>
            <a:gdLst/>
            <a:ahLst/>
            <a:cxnLst>
              <a:cxn ang="0">
                <a:pos x="wd2" y="hd2"/>
              </a:cxn>
              <a:cxn ang="5400000">
                <a:pos x="wd2" y="hd2"/>
              </a:cxn>
              <a:cxn ang="10800000">
                <a:pos x="wd2" y="hd2"/>
              </a:cxn>
              <a:cxn ang="16200000">
                <a:pos x="wd2" y="hd2"/>
              </a:cxn>
            </a:cxnLst>
            <a:rect l="0" t="0" r="r" b="b"/>
            <a:pathLst>
              <a:path w="21600" h="20234" extrusionOk="0">
                <a:moveTo>
                  <a:pt x="0" y="231"/>
                </a:moveTo>
                <a:cubicBezTo>
                  <a:pt x="11038" y="-1366"/>
                  <a:pt x="18238" y="5302"/>
                  <a:pt x="21600" y="20234"/>
                </a:cubicBezTo>
              </a:path>
            </a:pathLst>
          </a:custGeom>
          <a:ln w="25400">
            <a:solidFill>
              <a:srgbClr val="0E5671"/>
            </a:solidFill>
            <a:tailEnd type="triangle"/>
          </a:ln>
          <a:effectLst>
            <a:outerShdw blurRad="38100" dist="20000" dir="5400000" rotWithShape="0">
              <a:srgbClr val="000000">
                <a:alpha val="38000"/>
              </a:srgbClr>
            </a:outerShdw>
          </a:effectLst>
        </p:spPr>
        <p:txBody>
          <a:bodyPr lIns="57148" tIns="57148" rIns="57148" bIns="57148"/>
          <a:lstStyle/>
          <a:p>
            <a:pPr>
              <a:defRPr>
                <a:latin typeface="Arial"/>
                <a:ea typeface="Arial"/>
                <a:cs typeface="Arial"/>
                <a:sym typeface="Arial"/>
              </a:defRPr>
            </a:pPr>
            <a:endParaRPr/>
          </a:p>
        </p:txBody>
      </p:sp>
      <p:sp>
        <p:nvSpPr>
          <p:cNvPr id="72" name="Shape 409"/>
          <p:cNvSpPr/>
          <p:nvPr/>
        </p:nvSpPr>
        <p:spPr>
          <a:xfrm>
            <a:off x="2164967" y="6477456"/>
            <a:ext cx="2466354" cy="1055168"/>
          </a:xfrm>
          <a:custGeom>
            <a:avLst/>
            <a:gdLst/>
            <a:ahLst/>
            <a:cxnLst>
              <a:cxn ang="0">
                <a:pos x="wd2" y="hd2"/>
              </a:cxn>
              <a:cxn ang="5400000">
                <a:pos x="wd2" y="hd2"/>
              </a:cxn>
              <a:cxn ang="10800000">
                <a:pos x="wd2" y="hd2"/>
              </a:cxn>
              <a:cxn ang="16200000">
                <a:pos x="wd2" y="hd2"/>
              </a:cxn>
            </a:cxnLst>
            <a:rect l="0" t="0" r="r" b="b"/>
            <a:pathLst>
              <a:path w="21600" h="19941" extrusionOk="0">
                <a:moveTo>
                  <a:pt x="0" y="19584"/>
                </a:moveTo>
                <a:cubicBezTo>
                  <a:pt x="8326" y="21600"/>
                  <a:pt x="15526" y="15072"/>
                  <a:pt x="21600" y="0"/>
                </a:cubicBezTo>
              </a:path>
            </a:pathLst>
          </a:custGeom>
          <a:ln w="25400">
            <a:solidFill>
              <a:srgbClr val="0E5671"/>
            </a:solidFill>
            <a:tailEnd type="triangle"/>
          </a:ln>
          <a:effectLst>
            <a:outerShdw blurRad="38100" dist="20000" dir="5400000" rotWithShape="0">
              <a:srgbClr val="000000">
                <a:alpha val="38000"/>
              </a:srgbClr>
            </a:outerShdw>
          </a:effectLst>
        </p:spPr>
        <p:txBody>
          <a:bodyPr lIns="57148" tIns="57148" rIns="57148" bIns="57148"/>
          <a:lstStyle/>
          <a:p>
            <a:pPr>
              <a:defRPr>
                <a:latin typeface="Arial"/>
                <a:ea typeface="Arial"/>
                <a:cs typeface="Arial"/>
                <a:sym typeface="Arial"/>
              </a:defRPr>
            </a:pPr>
            <a:endParaRPr/>
          </a:p>
        </p:txBody>
      </p:sp>
      <p:sp>
        <p:nvSpPr>
          <p:cNvPr id="73" name="Shape 410"/>
          <p:cNvSpPr/>
          <p:nvPr/>
        </p:nvSpPr>
        <p:spPr>
          <a:xfrm>
            <a:off x="2030224" y="5472124"/>
            <a:ext cx="1833530" cy="3"/>
          </a:xfrm>
          <a:prstGeom prst="line">
            <a:avLst/>
          </a:prstGeom>
          <a:ln w="25400">
            <a:solidFill>
              <a:srgbClr val="0E5671"/>
            </a:solidFill>
            <a:tailEnd type="triangle"/>
          </a:ln>
          <a:effectLst>
            <a:outerShdw blurRad="38100" dist="20000" dir="5400000" rotWithShape="0">
              <a:srgbClr val="000000">
                <a:alpha val="38000"/>
              </a:srgbClr>
            </a:outerShdw>
          </a:effectLst>
        </p:spPr>
        <p:txBody>
          <a:bodyPr lIns="57148" tIns="57148" rIns="57148" bIns="57148"/>
          <a:lstStyle/>
          <a:p>
            <a:endParaRPr/>
          </a:p>
        </p:txBody>
      </p:sp>
      <p:sp>
        <p:nvSpPr>
          <p:cNvPr id="74" name="Shape 411"/>
          <p:cNvSpPr/>
          <p:nvPr/>
        </p:nvSpPr>
        <p:spPr>
          <a:xfrm>
            <a:off x="3396814" y="4390687"/>
            <a:ext cx="671359" cy="671358"/>
          </a:xfrm>
          <a:prstGeom prst="line">
            <a:avLst/>
          </a:prstGeom>
          <a:ln w="25400">
            <a:solidFill>
              <a:srgbClr val="0E5671"/>
            </a:solidFill>
            <a:tailEnd type="triangle"/>
          </a:ln>
          <a:effectLst>
            <a:outerShdw blurRad="38100" dist="20000" dir="5400000" rotWithShape="0">
              <a:srgbClr val="000000">
                <a:alpha val="38000"/>
              </a:srgbClr>
            </a:outerShdw>
          </a:effectLst>
        </p:spPr>
        <p:txBody>
          <a:bodyPr lIns="57148" tIns="57148" rIns="57148" bIns="57148"/>
          <a:lstStyle/>
          <a:p>
            <a:endParaRPr/>
          </a:p>
        </p:txBody>
      </p:sp>
      <p:sp>
        <p:nvSpPr>
          <p:cNvPr id="75" name="Shape 413"/>
          <p:cNvSpPr/>
          <p:nvPr/>
        </p:nvSpPr>
        <p:spPr>
          <a:xfrm flipV="1">
            <a:off x="3448447" y="6021988"/>
            <a:ext cx="625629" cy="625629"/>
          </a:xfrm>
          <a:prstGeom prst="line">
            <a:avLst/>
          </a:prstGeom>
          <a:ln w="25400">
            <a:solidFill>
              <a:srgbClr val="0E5671"/>
            </a:solidFill>
            <a:tailEnd type="triangle"/>
          </a:ln>
          <a:effectLst>
            <a:outerShdw blurRad="38100" dist="20000" dir="5400000" rotWithShape="0">
              <a:srgbClr val="000000">
                <a:alpha val="38000"/>
              </a:srgbClr>
            </a:outerShdw>
          </a:effectLst>
        </p:spPr>
        <p:txBody>
          <a:bodyPr lIns="57148" tIns="57148" rIns="57148" bIns="57148"/>
          <a:lstStyle/>
          <a:p>
            <a:endParaRPr/>
          </a:p>
        </p:txBody>
      </p:sp>
      <p:grpSp>
        <p:nvGrpSpPr>
          <p:cNvPr id="7" name="Group 419"/>
          <p:cNvGrpSpPr/>
          <p:nvPr/>
        </p:nvGrpSpPr>
        <p:grpSpPr>
          <a:xfrm>
            <a:off x="326417" y="4494810"/>
            <a:ext cx="2003776" cy="1466148"/>
            <a:chOff x="-1" y="-1"/>
            <a:chExt cx="1603020" cy="1172917"/>
          </a:xfrm>
        </p:grpSpPr>
        <p:sp>
          <p:nvSpPr>
            <p:cNvPr id="77" name="Shape 417"/>
            <p:cNvSpPr/>
            <p:nvPr/>
          </p:nvSpPr>
          <p:spPr>
            <a:xfrm>
              <a:off x="-1" y="902076"/>
              <a:ext cx="1603020" cy="27084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lgn="ctr" defTabSz="1160462">
                <a:defRPr sz="1600">
                  <a:solidFill>
                    <a:srgbClr val="145F77"/>
                  </a:solidFill>
                  <a:latin typeface="Calibri"/>
                  <a:ea typeface="Calibri"/>
                  <a:cs typeface="Calibri"/>
                  <a:sym typeface="Calibri"/>
                </a:defRPr>
              </a:lvl1pPr>
            </a:lstStyle>
            <a:p>
              <a:r>
                <a:rPr lang="en-US" dirty="0"/>
                <a:t>Archaeological sites</a:t>
              </a:r>
              <a:endParaRPr dirty="0"/>
            </a:p>
          </p:txBody>
        </p:sp>
        <p:pic>
          <p:nvPicPr>
            <p:cNvPr id="78" name="image12.png"/>
            <p:cNvPicPr>
              <a:picLocks noChangeAspect="1"/>
            </p:cNvPicPr>
            <p:nvPr/>
          </p:nvPicPr>
          <p:blipFill>
            <a:blip r:embed="rId7" cstate="print">
              <a:extLst/>
            </a:blip>
            <a:stretch>
              <a:fillRect/>
            </a:stretch>
          </p:blipFill>
          <p:spPr>
            <a:xfrm>
              <a:off x="416369" y="-1"/>
              <a:ext cx="947221" cy="947219"/>
            </a:xfrm>
            <a:prstGeom prst="rect">
              <a:avLst/>
            </a:prstGeom>
            <a:ln w="12700" cap="flat">
              <a:noFill/>
              <a:miter lim="400000"/>
            </a:ln>
            <a:effectLst/>
          </p:spPr>
        </p:pic>
      </p:grpSp>
      <p:grpSp>
        <p:nvGrpSpPr>
          <p:cNvPr id="8" name="Group 41"/>
          <p:cNvGrpSpPr/>
          <p:nvPr/>
        </p:nvGrpSpPr>
        <p:grpSpPr>
          <a:xfrm>
            <a:off x="3911223" y="3413973"/>
            <a:ext cx="3753024" cy="3453519"/>
            <a:chOff x="3128978" y="2356330"/>
            <a:chExt cx="3002419" cy="2762815"/>
          </a:xfrm>
        </p:grpSpPr>
        <p:sp>
          <p:nvSpPr>
            <p:cNvPr id="88" name="Shape 412"/>
            <p:cNvSpPr/>
            <p:nvPr/>
          </p:nvSpPr>
          <p:spPr>
            <a:xfrm flipV="1">
              <a:off x="5327692" y="2356330"/>
              <a:ext cx="745673" cy="745673"/>
            </a:xfrm>
            <a:prstGeom prst="line">
              <a:avLst/>
            </a:prstGeom>
            <a:ln w="50800">
              <a:solidFill>
                <a:srgbClr val="0E5671"/>
              </a:solidFill>
              <a:tailEnd type="triangle"/>
            </a:ln>
            <a:effectLst>
              <a:outerShdw blurRad="38100" dist="20000" dir="5400000" rotWithShape="0">
                <a:srgbClr val="000000">
                  <a:alpha val="38000"/>
                </a:srgbClr>
              </a:outerShdw>
            </a:effectLst>
          </p:spPr>
          <p:txBody>
            <a:bodyPr lIns="45718" tIns="45718" rIns="45718" bIns="45718"/>
            <a:lstStyle/>
            <a:p>
              <a:endParaRPr/>
            </a:p>
          </p:txBody>
        </p:sp>
        <p:sp>
          <p:nvSpPr>
            <p:cNvPr id="89" name="Shape 414"/>
            <p:cNvSpPr/>
            <p:nvPr/>
          </p:nvSpPr>
          <p:spPr>
            <a:xfrm>
              <a:off x="5572018" y="4419715"/>
              <a:ext cx="559379" cy="576245"/>
            </a:xfrm>
            <a:prstGeom prst="line">
              <a:avLst/>
            </a:prstGeom>
            <a:ln w="50800">
              <a:solidFill>
                <a:srgbClr val="0E5671"/>
              </a:solidFill>
              <a:tailEnd type="triangle"/>
            </a:ln>
            <a:effectLst>
              <a:outerShdw blurRad="38100" dist="20000" dir="5400000" rotWithShape="0">
                <a:srgbClr val="000000">
                  <a:alpha val="38000"/>
                </a:srgbClr>
              </a:outerShdw>
            </a:effectLst>
          </p:spPr>
          <p:txBody>
            <a:bodyPr lIns="45718" tIns="45718" rIns="45718" bIns="45718"/>
            <a:lstStyle/>
            <a:p>
              <a:endParaRPr/>
            </a:p>
          </p:txBody>
        </p:sp>
        <p:pic>
          <p:nvPicPr>
            <p:cNvPr id="90" name="image13.png"/>
            <p:cNvPicPr>
              <a:picLocks noChangeAspect="1"/>
            </p:cNvPicPr>
            <p:nvPr/>
          </p:nvPicPr>
          <p:blipFill>
            <a:blip r:embed="rId8" cstate="print">
              <a:alphaModFix amt="60425"/>
              <a:extLst/>
            </a:blip>
            <a:stretch>
              <a:fillRect/>
            </a:stretch>
          </p:blipFill>
          <p:spPr>
            <a:xfrm>
              <a:off x="4117524" y="3164041"/>
              <a:ext cx="1071567" cy="1320205"/>
            </a:xfrm>
            <a:prstGeom prst="rect">
              <a:avLst/>
            </a:prstGeom>
            <a:ln w="12700">
              <a:miter lim="400000"/>
            </a:ln>
          </p:spPr>
        </p:pic>
        <p:pic>
          <p:nvPicPr>
            <p:cNvPr id="91" name="image14.png"/>
            <p:cNvPicPr>
              <a:picLocks noChangeAspect="1"/>
            </p:cNvPicPr>
            <p:nvPr/>
          </p:nvPicPr>
          <p:blipFill>
            <a:blip r:embed="rId9" cstate="print">
              <a:extLst/>
            </a:blip>
            <a:stretch>
              <a:fillRect/>
            </a:stretch>
          </p:blipFill>
          <p:spPr>
            <a:xfrm>
              <a:off x="3466838" y="3191210"/>
              <a:ext cx="1973842" cy="1046677"/>
            </a:xfrm>
            <a:prstGeom prst="rect">
              <a:avLst/>
            </a:prstGeom>
            <a:ln w="12700">
              <a:miter lim="400000"/>
            </a:ln>
            <a:effectLst>
              <a:outerShdw blurRad="63500" dist="235202" dir="5400000" rotWithShape="0">
                <a:srgbClr val="FFFFFF">
                  <a:alpha val="80074"/>
                </a:srgbClr>
              </a:outerShdw>
            </a:effectLst>
          </p:spPr>
        </p:pic>
        <p:pic>
          <p:nvPicPr>
            <p:cNvPr id="92" name="image15.png"/>
            <p:cNvPicPr>
              <a:picLocks noChangeAspect="1"/>
            </p:cNvPicPr>
            <p:nvPr/>
          </p:nvPicPr>
          <p:blipFill>
            <a:blip r:embed="rId10" cstate="print">
              <a:extLst/>
            </a:blip>
            <a:stretch>
              <a:fillRect/>
            </a:stretch>
          </p:blipFill>
          <p:spPr>
            <a:xfrm>
              <a:off x="3128978" y="2362883"/>
              <a:ext cx="2756262" cy="2756262"/>
            </a:xfrm>
            <a:prstGeom prst="rect">
              <a:avLst/>
            </a:prstGeom>
            <a:ln w="12700">
              <a:miter lim="400000"/>
            </a:ln>
          </p:spPr>
        </p:pic>
      </p:grpSp>
      <p:sp>
        <p:nvSpPr>
          <p:cNvPr id="94" name="Shape 415"/>
          <p:cNvSpPr/>
          <p:nvPr/>
        </p:nvSpPr>
        <p:spPr>
          <a:xfrm>
            <a:off x="11148632" y="3449636"/>
            <a:ext cx="1985476" cy="969544"/>
          </a:xfrm>
          <a:prstGeom prst="line">
            <a:avLst/>
          </a:prstGeom>
          <a:ln w="63500">
            <a:solidFill>
              <a:srgbClr val="0E5671"/>
            </a:solidFill>
            <a:tailEnd type="triangle"/>
          </a:ln>
          <a:effectLst>
            <a:outerShdw blurRad="38100" dist="20000" dir="5400000" rotWithShape="0">
              <a:srgbClr val="000000">
                <a:alpha val="38000"/>
              </a:srgbClr>
            </a:outerShdw>
          </a:effectLst>
        </p:spPr>
        <p:txBody>
          <a:bodyPr lIns="57148" tIns="57148" rIns="57148" bIns="57148"/>
          <a:lstStyle/>
          <a:p>
            <a:endParaRPr/>
          </a:p>
        </p:txBody>
      </p:sp>
      <p:sp>
        <p:nvSpPr>
          <p:cNvPr id="95" name="Shape 416"/>
          <p:cNvSpPr/>
          <p:nvPr/>
        </p:nvSpPr>
        <p:spPr>
          <a:xfrm flipV="1">
            <a:off x="11147486" y="5905403"/>
            <a:ext cx="1985730" cy="834674"/>
          </a:xfrm>
          <a:prstGeom prst="line">
            <a:avLst/>
          </a:prstGeom>
          <a:ln w="63500">
            <a:solidFill>
              <a:srgbClr val="0E5671"/>
            </a:solidFill>
            <a:tailEnd type="triangle"/>
          </a:ln>
          <a:effectLst>
            <a:outerShdw blurRad="38100" dist="20000" dir="5400000" rotWithShape="0">
              <a:srgbClr val="000000">
                <a:alpha val="38000"/>
              </a:srgbClr>
            </a:outerShdw>
          </a:effectLst>
        </p:spPr>
        <p:txBody>
          <a:bodyPr lIns="57148" tIns="57148" rIns="57148" bIns="57148"/>
          <a:lstStyle/>
          <a:p>
            <a:endParaRPr/>
          </a:p>
        </p:txBody>
      </p:sp>
      <p:sp>
        <p:nvSpPr>
          <p:cNvPr id="44" name="TextBox 43"/>
          <p:cNvSpPr txBox="1"/>
          <p:nvPr/>
        </p:nvSpPr>
        <p:spPr>
          <a:xfrm>
            <a:off x="927201" y="1511660"/>
            <a:ext cx="1439568" cy="5616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7148" tIns="57148" rIns="57148" bIns="57148" numCol="1" spcCol="47625" rtlCol="0" anchor="t">
            <a:spAutoFit/>
          </a:bodyPr>
          <a:lstStyle/>
          <a:p>
            <a:pPr algn="l" defTabSz="1451700"/>
            <a:r>
              <a:rPr lang="ru-RU" sz="2900" dirty="0" smtClean="0"/>
              <a:t>Авторы</a:t>
            </a:r>
            <a:endParaRPr lang="en-US" sz="2900" dirty="0"/>
          </a:p>
        </p:txBody>
      </p:sp>
      <p:sp>
        <p:nvSpPr>
          <p:cNvPr id="45" name="TextBox 44"/>
          <p:cNvSpPr txBox="1"/>
          <p:nvPr/>
        </p:nvSpPr>
        <p:spPr>
          <a:xfrm>
            <a:off x="4721791" y="2501770"/>
            <a:ext cx="2167926" cy="5616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7148" tIns="57148" rIns="57148" bIns="57148" numCol="1" spcCol="47625" rtlCol="0" anchor="t">
            <a:spAutoFit/>
          </a:bodyPr>
          <a:lstStyle/>
          <a:p>
            <a:pPr defTabSz="1451700"/>
            <a:r>
              <a:rPr lang="ru-RU" sz="2900" dirty="0" smtClean="0"/>
              <a:t>Платформа</a:t>
            </a:r>
            <a:endParaRPr lang="en-US" sz="2900" dirty="0"/>
          </a:p>
        </p:txBody>
      </p:sp>
      <p:sp>
        <p:nvSpPr>
          <p:cNvPr id="46" name="TextBox 45"/>
          <p:cNvSpPr txBox="1"/>
          <p:nvPr/>
        </p:nvSpPr>
        <p:spPr>
          <a:xfrm>
            <a:off x="6768220" y="1241631"/>
            <a:ext cx="5164164" cy="5616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7148" tIns="57148" rIns="57148" bIns="57148" numCol="1" spcCol="47625" rtlCol="0" anchor="t">
            <a:spAutoFit/>
          </a:bodyPr>
          <a:lstStyle/>
          <a:p>
            <a:pPr defTabSz="1451700"/>
            <a:r>
              <a:rPr lang="en-US" sz="2900" dirty="0" smtClean="0"/>
              <a:t>WEB</a:t>
            </a:r>
            <a:r>
              <a:rPr lang="ru-RU" sz="2900" dirty="0" smtClean="0"/>
              <a:t>-сервисы и приложения</a:t>
            </a:r>
            <a:endParaRPr lang="en-US" sz="2900" dirty="0"/>
          </a:p>
        </p:txBody>
      </p:sp>
      <p:sp>
        <p:nvSpPr>
          <p:cNvPr id="47" name="TextBox 46"/>
          <p:cNvSpPr txBox="1"/>
          <p:nvPr/>
        </p:nvSpPr>
        <p:spPr>
          <a:xfrm>
            <a:off x="12963304" y="2140258"/>
            <a:ext cx="3292696" cy="5616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7148" tIns="57148" rIns="57148" bIns="57148" numCol="1" spcCol="47625" rtlCol="0" anchor="t">
            <a:spAutoFit/>
          </a:bodyPr>
          <a:lstStyle/>
          <a:p>
            <a:pPr algn="l" defTabSz="1451700"/>
            <a:r>
              <a:rPr lang="ru-RU" sz="2900" dirty="0" smtClean="0"/>
              <a:t>Путешественники</a:t>
            </a:r>
            <a:endParaRPr lang="en-US" sz="2900" dirty="0"/>
          </a:p>
        </p:txBody>
      </p:sp>
      <p:grpSp>
        <p:nvGrpSpPr>
          <p:cNvPr id="49" name="Group 356">
            <a:extLst>
              <a:ext uri="{FF2B5EF4-FFF2-40B4-BE49-F238E27FC236}">
                <a16:creationId xmlns="" xmlns:a16="http://schemas.microsoft.com/office/drawing/2014/main" id="{FF6A5E86-957E-42B8-A132-2D591DD37DEF}"/>
              </a:ext>
            </a:extLst>
          </p:cNvPr>
          <p:cNvGrpSpPr/>
          <p:nvPr/>
        </p:nvGrpSpPr>
        <p:grpSpPr>
          <a:xfrm>
            <a:off x="9838190" y="2421102"/>
            <a:ext cx="719628" cy="980769"/>
            <a:chOff x="0" y="0"/>
            <a:chExt cx="575699" cy="784613"/>
          </a:xfrm>
        </p:grpSpPr>
        <p:pic>
          <p:nvPicPr>
            <p:cNvPr id="50" name="image20.png">
              <a:extLst>
                <a:ext uri="{FF2B5EF4-FFF2-40B4-BE49-F238E27FC236}">
                  <a16:creationId xmlns="" xmlns:a16="http://schemas.microsoft.com/office/drawing/2014/main" id="{A48476FF-B3EF-4F54-8E53-FFEAD332132D}"/>
                </a:ext>
              </a:extLst>
            </p:cNvPr>
            <p:cNvPicPr>
              <a:picLocks noChangeAspect="1"/>
            </p:cNvPicPr>
            <p:nvPr/>
          </p:nvPicPr>
          <p:blipFill>
            <a:blip r:embed="rId11" cstate="print">
              <a:extLst/>
            </a:blip>
            <a:stretch>
              <a:fillRect/>
            </a:stretch>
          </p:blipFill>
          <p:spPr>
            <a:xfrm>
              <a:off x="0" y="626258"/>
              <a:ext cx="575700" cy="158356"/>
            </a:xfrm>
            <a:prstGeom prst="rect">
              <a:avLst/>
            </a:prstGeom>
            <a:ln w="12700" cap="flat">
              <a:noFill/>
              <a:miter lim="400000"/>
            </a:ln>
            <a:effectLst/>
          </p:spPr>
        </p:pic>
        <p:pic>
          <p:nvPicPr>
            <p:cNvPr id="51" name="waze.png">
              <a:extLst>
                <a:ext uri="{FF2B5EF4-FFF2-40B4-BE49-F238E27FC236}">
                  <a16:creationId xmlns="" xmlns:a16="http://schemas.microsoft.com/office/drawing/2014/main" id="{80FFAF43-93DC-42D8-A080-88E42F120575}"/>
                </a:ext>
              </a:extLst>
            </p:cNvPr>
            <p:cNvPicPr>
              <a:picLocks noChangeAspect="1"/>
            </p:cNvPicPr>
            <p:nvPr/>
          </p:nvPicPr>
          <p:blipFill>
            <a:blip r:embed="rId12" cstate="print">
              <a:extLst/>
            </a:blip>
            <a:stretch>
              <a:fillRect/>
            </a:stretch>
          </p:blipFill>
          <p:spPr>
            <a:xfrm>
              <a:off x="0" y="0"/>
              <a:ext cx="575700" cy="575700"/>
            </a:xfrm>
            <a:prstGeom prst="rect">
              <a:avLst/>
            </a:prstGeom>
            <a:ln w="12700" cap="flat">
              <a:noFill/>
              <a:miter lim="400000"/>
            </a:ln>
            <a:effectLst/>
          </p:spPr>
        </p:pic>
      </p:grpSp>
      <p:pic>
        <p:nvPicPr>
          <p:cNvPr id="52" name="Booking-com-logo-logotype.png">
            <a:extLst>
              <a:ext uri="{FF2B5EF4-FFF2-40B4-BE49-F238E27FC236}">
                <a16:creationId xmlns="" xmlns:a16="http://schemas.microsoft.com/office/drawing/2014/main" id="{F77B4212-CF84-4FE8-9AF7-923E6112274A}"/>
              </a:ext>
            </a:extLst>
          </p:cNvPr>
          <p:cNvPicPr>
            <a:picLocks noChangeAspect="1"/>
          </p:cNvPicPr>
          <p:nvPr/>
        </p:nvPicPr>
        <p:blipFill>
          <a:blip r:embed="rId13" cstate="print">
            <a:extLst/>
          </a:blip>
          <a:stretch>
            <a:fillRect/>
          </a:stretch>
        </p:blipFill>
        <p:spPr>
          <a:xfrm>
            <a:off x="8037991" y="3490147"/>
            <a:ext cx="2696701" cy="541794"/>
          </a:xfrm>
          <a:prstGeom prst="rect">
            <a:avLst/>
          </a:prstGeom>
          <a:ln w="12700" cap="flat">
            <a:noFill/>
            <a:miter lim="400000"/>
          </a:ln>
          <a:effectLst/>
        </p:spPr>
      </p:pic>
      <p:pic>
        <p:nvPicPr>
          <p:cNvPr id="55" name="image32.png">
            <a:extLst>
              <a:ext uri="{FF2B5EF4-FFF2-40B4-BE49-F238E27FC236}">
                <a16:creationId xmlns="" xmlns:a16="http://schemas.microsoft.com/office/drawing/2014/main" id="{078409A8-AF1E-4BDC-B310-DC73F3C9B450}"/>
              </a:ext>
            </a:extLst>
          </p:cNvPr>
          <p:cNvPicPr>
            <a:picLocks noChangeAspect="1"/>
          </p:cNvPicPr>
          <p:nvPr/>
        </p:nvPicPr>
        <p:blipFill>
          <a:blip r:embed="rId14" cstate="print">
            <a:extLst/>
          </a:blip>
          <a:stretch>
            <a:fillRect/>
          </a:stretch>
        </p:blipFill>
        <p:spPr>
          <a:xfrm>
            <a:off x="7677951" y="5472100"/>
            <a:ext cx="1742709" cy="810090"/>
          </a:xfrm>
          <a:prstGeom prst="rect">
            <a:avLst/>
          </a:prstGeom>
          <a:ln w="12700" cap="flat">
            <a:noFill/>
            <a:miter lim="400000"/>
          </a:ln>
          <a:effectLst/>
        </p:spPr>
      </p:pic>
      <p:pic>
        <p:nvPicPr>
          <p:cNvPr id="57" name="image28.png">
            <a:extLst>
              <a:ext uri="{FF2B5EF4-FFF2-40B4-BE49-F238E27FC236}">
                <a16:creationId xmlns="" xmlns:a16="http://schemas.microsoft.com/office/drawing/2014/main" id="{2FCA51EC-6339-40A6-BBA8-9182BB312313}"/>
              </a:ext>
            </a:extLst>
          </p:cNvPr>
          <p:cNvPicPr>
            <a:picLocks noChangeAspect="1"/>
          </p:cNvPicPr>
          <p:nvPr/>
        </p:nvPicPr>
        <p:blipFill>
          <a:blip r:embed="rId15" cstate="print">
            <a:extLst/>
          </a:blip>
          <a:stretch>
            <a:fillRect/>
          </a:stretch>
        </p:blipFill>
        <p:spPr>
          <a:xfrm>
            <a:off x="9478151" y="5472101"/>
            <a:ext cx="1925014" cy="545171"/>
          </a:xfrm>
          <a:prstGeom prst="rect">
            <a:avLst/>
          </a:prstGeom>
          <a:ln w="12700" cap="flat">
            <a:noFill/>
            <a:miter lim="400000"/>
          </a:ln>
          <a:effectLst/>
        </p:spPr>
      </p:pic>
      <p:pic>
        <p:nvPicPr>
          <p:cNvPr id="58" name="izi app icon.png">
            <a:extLst>
              <a:ext uri="{FF2B5EF4-FFF2-40B4-BE49-F238E27FC236}">
                <a16:creationId xmlns="" xmlns:a16="http://schemas.microsoft.com/office/drawing/2014/main" id="{94408FFF-D526-46E2-9A56-932DD34AF79D}"/>
              </a:ext>
            </a:extLst>
          </p:cNvPr>
          <p:cNvPicPr>
            <a:picLocks noChangeAspect="1"/>
          </p:cNvPicPr>
          <p:nvPr/>
        </p:nvPicPr>
        <p:blipFill>
          <a:blip r:embed="rId16" cstate="print">
            <a:extLst/>
          </a:blip>
          <a:stretch>
            <a:fillRect/>
          </a:stretch>
        </p:blipFill>
        <p:spPr>
          <a:xfrm>
            <a:off x="8848081" y="4211960"/>
            <a:ext cx="1125026" cy="1001285"/>
          </a:xfrm>
          <a:prstGeom prst="rect">
            <a:avLst/>
          </a:prstGeom>
          <a:ln w="12700" cap="flat">
            <a:noFill/>
            <a:miter lim="400000"/>
          </a:ln>
          <a:effectLst/>
        </p:spPr>
      </p:pic>
      <p:pic>
        <p:nvPicPr>
          <p:cNvPr id="61" name="8d8.timeoutlogo-01-copy2.png">
            <a:extLst>
              <a:ext uri="{FF2B5EF4-FFF2-40B4-BE49-F238E27FC236}">
                <a16:creationId xmlns="" xmlns:a16="http://schemas.microsoft.com/office/drawing/2014/main" id="{907B56A4-A20F-4294-A49C-BC220A5FD168}"/>
              </a:ext>
            </a:extLst>
          </p:cNvPr>
          <p:cNvPicPr>
            <a:picLocks noChangeAspect="1"/>
          </p:cNvPicPr>
          <p:nvPr/>
        </p:nvPicPr>
        <p:blipFill>
          <a:blip r:embed="rId17" cstate="print">
            <a:extLst/>
          </a:blip>
          <a:stretch>
            <a:fillRect/>
          </a:stretch>
        </p:blipFill>
        <p:spPr>
          <a:xfrm>
            <a:off x="9028101" y="7542330"/>
            <a:ext cx="1377736" cy="525178"/>
          </a:xfrm>
          <a:prstGeom prst="rect">
            <a:avLst/>
          </a:prstGeom>
          <a:ln w="12700">
            <a:miter lim="400000"/>
          </a:ln>
        </p:spPr>
      </p:pic>
      <p:pic>
        <p:nvPicPr>
          <p:cNvPr id="63" name="1024px-TUI.png">
            <a:extLst>
              <a:ext uri="{FF2B5EF4-FFF2-40B4-BE49-F238E27FC236}">
                <a16:creationId xmlns="" xmlns:a16="http://schemas.microsoft.com/office/drawing/2014/main" id="{5F4931BE-14B9-4310-AC5E-4581F21AF2DD}"/>
              </a:ext>
            </a:extLst>
          </p:cNvPr>
          <p:cNvPicPr>
            <a:picLocks noChangeAspect="1"/>
          </p:cNvPicPr>
          <p:nvPr/>
        </p:nvPicPr>
        <p:blipFill>
          <a:blip r:embed="rId18" cstate="print">
            <a:extLst/>
          </a:blip>
          <a:stretch>
            <a:fillRect/>
          </a:stretch>
        </p:blipFill>
        <p:spPr>
          <a:xfrm>
            <a:off x="9653080" y="6552220"/>
            <a:ext cx="1625270" cy="684075"/>
          </a:xfrm>
          <a:prstGeom prst="rect">
            <a:avLst/>
          </a:prstGeom>
          <a:ln w="12700">
            <a:miter lim="400000"/>
          </a:ln>
        </p:spPr>
      </p:pic>
      <p:pic>
        <p:nvPicPr>
          <p:cNvPr id="1028" name="Picture 4" descr="Image result for logo landrover">
            <a:extLst>
              <a:ext uri="{FF2B5EF4-FFF2-40B4-BE49-F238E27FC236}">
                <a16:creationId xmlns="" xmlns:a16="http://schemas.microsoft.com/office/drawing/2014/main" id="{D030C5F0-98CC-409F-8C84-24E598B7E9F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831803" y="6552220"/>
            <a:ext cx="1714704" cy="9030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ltur\Seafile\Strategic investor search\Materials for Strategic Investor\resources\books1.png"/>
          <p:cNvPicPr>
            <a:picLocks noChangeAspect="1" noChangeArrowheads="1"/>
          </p:cNvPicPr>
          <p:nvPr/>
        </p:nvPicPr>
        <p:blipFill>
          <a:blip r:embed="rId20" cstate="print"/>
          <a:srcRect/>
          <a:stretch>
            <a:fillRect/>
          </a:stretch>
        </p:blipFill>
        <p:spPr bwMode="auto">
          <a:xfrm>
            <a:off x="2187340" y="5652120"/>
            <a:ext cx="1260140" cy="1260140"/>
          </a:xfrm>
          <a:prstGeom prst="rect">
            <a:avLst/>
          </a:prstGeom>
          <a:noFill/>
        </p:spPr>
      </p:pic>
      <p:grpSp>
        <p:nvGrpSpPr>
          <p:cNvPr id="56" name="Group 55"/>
          <p:cNvGrpSpPr/>
          <p:nvPr/>
        </p:nvGrpSpPr>
        <p:grpSpPr>
          <a:xfrm>
            <a:off x="7994579" y="2352720"/>
            <a:ext cx="1474018" cy="779121"/>
            <a:chOff x="6395663" y="1622869"/>
            <a:chExt cx="1179214" cy="623297"/>
          </a:xfrm>
        </p:grpSpPr>
        <p:pic>
          <p:nvPicPr>
            <p:cNvPr id="1026" name="Picture 2" descr="Image result for logo siri apple">
              <a:extLst>
                <a:ext uri="{FF2B5EF4-FFF2-40B4-BE49-F238E27FC236}">
                  <a16:creationId xmlns="" xmlns:a16="http://schemas.microsoft.com/office/drawing/2014/main" id="{155814A6-CD7D-4EFA-AD62-5AA367FEFF6A}"/>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395663" y="1622869"/>
              <a:ext cx="623297" cy="623297"/>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7006456" y="1713384"/>
              <a:ext cx="568421" cy="4462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defTabSz="1451700"/>
              <a:r>
                <a:rPr lang="en-US" sz="2900" b="1" dirty="0" err="1">
                  <a:solidFill>
                    <a:schemeClr val="accent4">
                      <a:lumMod val="75000"/>
                    </a:schemeClr>
                  </a:solidFill>
                </a:rPr>
                <a:t>Siri</a:t>
              </a:r>
              <a:endParaRPr lang="en-US" sz="2900" b="1" dirty="0">
                <a:solidFill>
                  <a:schemeClr val="accent4">
                    <a:lumMod val="75000"/>
                  </a:schemeClr>
                </a:solidFill>
              </a:endParaRPr>
            </a:p>
          </p:txBody>
        </p:sp>
      </p:grpSp>
      <p:grpSp>
        <p:nvGrpSpPr>
          <p:cNvPr id="48" name="Группа"/>
          <p:cNvGrpSpPr/>
          <p:nvPr/>
        </p:nvGrpSpPr>
        <p:grpSpPr>
          <a:xfrm>
            <a:off x="0" y="-510761"/>
            <a:ext cx="16305809" cy="1943748"/>
            <a:chOff x="0" y="-571499"/>
            <a:chExt cx="14020114" cy="2400294"/>
          </a:xfrm>
        </p:grpSpPr>
        <p:sp>
          <p:nvSpPr>
            <p:cNvPr id="53" name="Прямоугольник"/>
            <p:cNvSpPr/>
            <p:nvPr/>
          </p:nvSpPr>
          <p:spPr>
            <a:xfrm>
              <a:off x="0" y="57147"/>
              <a:ext cx="14020115" cy="1143001"/>
            </a:xfrm>
            <a:prstGeom prst="rect">
              <a:avLst/>
            </a:prstGeom>
            <a:solidFill>
              <a:srgbClr val="D60D46"/>
            </a:solidFill>
            <a:ln w="12700" cap="flat">
              <a:noFill/>
              <a:miter lim="400000"/>
            </a:ln>
            <a:effectLst/>
          </p:spPr>
          <p:txBody>
            <a:bodyPr wrap="square" lIns="57147" tIns="57147" rIns="57147" bIns="57147" numCol="1" anchor="ctr">
              <a:noAutofit/>
            </a:bodyPr>
            <a:lstStyle/>
            <a:p>
              <a:pPr defTabSz="1451700">
                <a:defRPr sz="2600">
                  <a:solidFill>
                    <a:srgbClr val="D60D46"/>
                  </a:solidFill>
                  <a:latin typeface="Avenir Book"/>
                  <a:ea typeface="Avenir Book"/>
                  <a:cs typeface="Avenir Book"/>
                  <a:sym typeface="Avenir Book"/>
                </a:defRPr>
              </a:pPr>
              <a:endParaRPr/>
            </a:p>
          </p:txBody>
        </p:sp>
        <p:sp>
          <p:nvSpPr>
            <p:cNvPr id="59" name="Статистика, рейтинги и отзывы"/>
            <p:cNvSpPr txBox="1"/>
            <p:nvPr/>
          </p:nvSpPr>
          <p:spPr>
            <a:xfrm>
              <a:off x="0" y="-571500"/>
              <a:ext cx="14020115" cy="24002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7147" tIns="57147" rIns="57147" bIns="57147" numCol="1" anchor="ctr">
              <a:noAutofit/>
            </a:bodyPr>
            <a:lstStyle>
              <a:lvl1pPr defTabSz="1451700">
                <a:defRPr sz="6000">
                  <a:solidFill>
                    <a:srgbClr val="FFFFFF"/>
                  </a:solidFill>
                  <a:latin typeface="Skolar PE Bold"/>
                  <a:ea typeface="Skolar PE Bold"/>
                  <a:cs typeface="Skolar PE Bold"/>
                  <a:sym typeface="Skolar PE Bold"/>
                </a:defRPr>
              </a:lvl1pPr>
            </a:lstStyle>
            <a:p>
              <a:r>
                <a:rPr lang="ru-RU" dirty="0" smtClean="0"/>
                <a:t>Цепочка поставок на рынке </a:t>
              </a:r>
              <a:r>
                <a:rPr lang="ru-RU" dirty="0" err="1" smtClean="0"/>
                <a:t>сторителлинга</a:t>
              </a:r>
              <a:endParaRPr dirty="0"/>
            </a:p>
          </p:txBody>
        </p:sp>
      </p:grpSp>
    </p:spTree>
    <p:extLst>
      <p:ext uri="{BB962C8B-B14F-4D97-AF65-F5344CB8AC3E}">
        <p14:creationId xmlns:p14="http://schemas.microsoft.com/office/powerpoint/2010/main" val="2025682269"/>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9" name="Группа"/>
          <p:cNvGrpSpPr/>
          <p:nvPr/>
        </p:nvGrpSpPr>
        <p:grpSpPr>
          <a:xfrm>
            <a:off x="1117942" y="-702116"/>
            <a:ext cx="14020116" cy="2400296"/>
            <a:chOff x="0" y="-571499"/>
            <a:chExt cx="14020114" cy="2400294"/>
          </a:xfrm>
        </p:grpSpPr>
        <p:sp>
          <p:nvSpPr>
            <p:cNvPr id="357" name="Прямоугольник"/>
            <p:cNvSpPr/>
            <p:nvPr/>
          </p:nvSpPr>
          <p:spPr>
            <a:xfrm>
              <a:off x="0" y="57147"/>
              <a:ext cx="14020115" cy="1143001"/>
            </a:xfrm>
            <a:prstGeom prst="rect">
              <a:avLst/>
            </a:prstGeom>
            <a:solidFill>
              <a:srgbClr val="D60D46"/>
            </a:solidFill>
            <a:ln w="12700" cap="flat">
              <a:noFill/>
              <a:miter lim="400000"/>
            </a:ln>
            <a:effectLst/>
          </p:spPr>
          <p:txBody>
            <a:bodyPr wrap="square" lIns="57147" tIns="57147" rIns="57147" bIns="57147" numCol="1" anchor="ctr">
              <a:noAutofit/>
            </a:bodyPr>
            <a:lstStyle/>
            <a:p>
              <a:pPr defTabSz="1451700">
                <a:defRPr sz="2600">
                  <a:solidFill>
                    <a:srgbClr val="D60D46"/>
                  </a:solidFill>
                  <a:latin typeface="Avenir Book"/>
                  <a:ea typeface="Avenir Book"/>
                  <a:cs typeface="Avenir Book"/>
                  <a:sym typeface="Avenir Book"/>
                </a:defRPr>
              </a:pPr>
              <a:endParaRPr/>
            </a:p>
          </p:txBody>
        </p:sp>
        <p:sp>
          <p:nvSpPr>
            <p:cNvPr id="358" name="Примеры: экскурсоводы"/>
            <p:cNvSpPr txBox="1"/>
            <p:nvPr/>
          </p:nvSpPr>
          <p:spPr>
            <a:xfrm>
              <a:off x="0" y="-571500"/>
              <a:ext cx="14020115" cy="24002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7147" tIns="57147" rIns="57147" bIns="57147" numCol="1" anchor="ctr">
              <a:noAutofit/>
            </a:bodyPr>
            <a:lstStyle>
              <a:lvl1pPr defTabSz="1451700">
                <a:defRPr sz="6000">
                  <a:solidFill>
                    <a:srgbClr val="FFFFFF"/>
                  </a:solidFill>
                  <a:latin typeface="Skolar PE Bold"/>
                  <a:ea typeface="Skolar PE Bold"/>
                  <a:cs typeface="Skolar PE Bold"/>
                  <a:sym typeface="Skolar PE Bold"/>
                </a:defRPr>
              </a:lvl1pPr>
            </a:lstStyle>
            <a:p>
              <a:r>
                <a:t>Примеры: экскурсоводы</a:t>
              </a:r>
            </a:p>
          </p:txBody>
        </p:sp>
      </p:grpSp>
      <p:pic>
        <p:nvPicPr>
          <p:cNvPr id="360" name="Снимок экрана 2018-02-27 в 23.14.13.png" descr="Снимок экрана 2018-02-27 в 23.14.13.png"/>
          <p:cNvPicPr>
            <a:picLocks noChangeAspect="1"/>
          </p:cNvPicPr>
          <p:nvPr/>
        </p:nvPicPr>
        <p:blipFill>
          <a:blip r:embed="rId2">
            <a:extLst/>
          </a:blip>
          <a:stretch>
            <a:fillRect/>
          </a:stretch>
        </p:blipFill>
        <p:spPr>
          <a:xfrm>
            <a:off x="2792737" y="1069167"/>
            <a:ext cx="10670526" cy="8017010"/>
          </a:xfrm>
          <a:prstGeom prst="rect">
            <a:avLst/>
          </a:prstGeom>
          <a:ln w="12700">
            <a:solidFill>
              <a:srgbClr val="FFFFFF"/>
            </a:solidFill>
            <a:miter lim="400000"/>
          </a:ln>
          <a:effectLst>
            <a:outerShdw blurRad="419100" dist="203200" dir="1647569" rotWithShape="0">
              <a:srgbClr val="000000">
                <a:alpha val="76002"/>
              </a:srgbClr>
            </a:outerShdw>
          </a:effectLst>
        </p:spPr>
      </p:pic>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4" name="Группа"/>
          <p:cNvGrpSpPr/>
          <p:nvPr/>
        </p:nvGrpSpPr>
        <p:grpSpPr>
          <a:xfrm>
            <a:off x="1117942" y="-702116"/>
            <a:ext cx="14020116" cy="2400296"/>
            <a:chOff x="0" y="-571499"/>
            <a:chExt cx="14020114" cy="2400294"/>
          </a:xfrm>
        </p:grpSpPr>
        <p:sp>
          <p:nvSpPr>
            <p:cNvPr id="362" name="Прямоугольник"/>
            <p:cNvSpPr/>
            <p:nvPr/>
          </p:nvSpPr>
          <p:spPr>
            <a:xfrm>
              <a:off x="0" y="57147"/>
              <a:ext cx="14020115" cy="1143001"/>
            </a:xfrm>
            <a:prstGeom prst="rect">
              <a:avLst/>
            </a:prstGeom>
            <a:solidFill>
              <a:srgbClr val="D60D46"/>
            </a:solidFill>
            <a:ln w="12700" cap="flat">
              <a:noFill/>
              <a:miter lim="400000"/>
            </a:ln>
            <a:effectLst/>
          </p:spPr>
          <p:txBody>
            <a:bodyPr wrap="square" lIns="57147" tIns="57147" rIns="57147" bIns="57147" numCol="1" anchor="ctr">
              <a:noAutofit/>
            </a:bodyPr>
            <a:lstStyle/>
            <a:p>
              <a:pPr defTabSz="1451700">
                <a:defRPr sz="2600">
                  <a:solidFill>
                    <a:srgbClr val="D60D46"/>
                  </a:solidFill>
                  <a:latin typeface="Avenir Book"/>
                  <a:ea typeface="Avenir Book"/>
                  <a:cs typeface="Avenir Book"/>
                  <a:sym typeface="Avenir Book"/>
                </a:defRPr>
              </a:pPr>
              <a:endParaRPr/>
            </a:p>
          </p:txBody>
        </p:sp>
        <p:sp>
          <p:nvSpPr>
            <p:cNvPr id="363" name="Примеры: экскурсоводы"/>
            <p:cNvSpPr txBox="1"/>
            <p:nvPr/>
          </p:nvSpPr>
          <p:spPr>
            <a:xfrm>
              <a:off x="0" y="-571500"/>
              <a:ext cx="14020115" cy="24002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7147" tIns="57147" rIns="57147" bIns="57147" numCol="1" anchor="ctr">
              <a:noAutofit/>
            </a:bodyPr>
            <a:lstStyle>
              <a:lvl1pPr defTabSz="1451700">
                <a:defRPr sz="6000">
                  <a:solidFill>
                    <a:srgbClr val="FFFFFF"/>
                  </a:solidFill>
                  <a:latin typeface="Skolar PE Bold"/>
                  <a:ea typeface="Skolar PE Bold"/>
                  <a:cs typeface="Skolar PE Bold"/>
                  <a:sym typeface="Skolar PE Bold"/>
                </a:defRPr>
              </a:lvl1pPr>
            </a:lstStyle>
            <a:p>
              <a:r>
                <a:t>Примеры: экскурсоводы</a:t>
              </a:r>
            </a:p>
          </p:txBody>
        </p:sp>
      </p:grpSp>
      <p:pic>
        <p:nvPicPr>
          <p:cNvPr id="365" name="Снимок экрана 2018-02-27 в 23.11.40.png" descr="Снимок экрана 2018-02-27 в 23.11.40.png"/>
          <p:cNvPicPr>
            <a:picLocks noChangeAspect="1"/>
          </p:cNvPicPr>
          <p:nvPr/>
        </p:nvPicPr>
        <p:blipFill>
          <a:blip r:embed="rId2">
            <a:extLst/>
          </a:blip>
          <a:stretch>
            <a:fillRect/>
          </a:stretch>
        </p:blipFill>
        <p:spPr>
          <a:xfrm>
            <a:off x="2663463" y="1107425"/>
            <a:ext cx="10929074" cy="7945264"/>
          </a:xfrm>
          <a:prstGeom prst="rect">
            <a:avLst/>
          </a:prstGeom>
          <a:ln w="12700">
            <a:solidFill>
              <a:srgbClr val="FFFFFF"/>
            </a:solidFill>
            <a:miter lim="400000"/>
          </a:ln>
          <a:effectLst>
            <a:outerShdw blurRad="419100" dist="203200" dir="1647569" rotWithShape="0">
              <a:srgbClr val="000000">
                <a:alpha val="76002"/>
              </a:srgbClr>
            </a:outerShdw>
          </a:effectLst>
        </p:spPr>
      </p:pic>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9" name="Группа"/>
          <p:cNvGrpSpPr/>
          <p:nvPr/>
        </p:nvGrpSpPr>
        <p:grpSpPr>
          <a:xfrm>
            <a:off x="1117942" y="-702116"/>
            <a:ext cx="14020116" cy="2400296"/>
            <a:chOff x="0" y="-571499"/>
            <a:chExt cx="14020114" cy="2400294"/>
          </a:xfrm>
        </p:grpSpPr>
        <p:sp>
          <p:nvSpPr>
            <p:cNvPr id="347" name="Прямоугольник"/>
            <p:cNvSpPr/>
            <p:nvPr/>
          </p:nvSpPr>
          <p:spPr>
            <a:xfrm>
              <a:off x="0" y="57147"/>
              <a:ext cx="14020115" cy="1143001"/>
            </a:xfrm>
            <a:prstGeom prst="rect">
              <a:avLst/>
            </a:prstGeom>
            <a:solidFill>
              <a:srgbClr val="D60D46"/>
            </a:solidFill>
            <a:ln w="12700" cap="flat">
              <a:noFill/>
              <a:miter lim="400000"/>
            </a:ln>
            <a:effectLst/>
          </p:spPr>
          <p:txBody>
            <a:bodyPr wrap="square" lIns="57147" tIns="57147" rIns="57147" bIns="57147" numCol="1" anchor="ctr">
              <a:noAutofit/>
            </a:bodyPr>
            <a:lstStyle/>
            <a:p>
              <a:pPr defTabSz="1451700">
                <a:defRPr sz="2600">
                  <a:solidFill>
                    <a:srgbClr val="D60D46"/>
                  </a:solidFill>
                  <a:latin typeface="Avenir Book"/>
                  <a:ea typeface="Avenir Book"/>
                  <a:cs typeface="Avenir Book"/>
                  <a:sym typeface="Avenir Book"/>
                </a:defRPr>
              </a:pPr>
              <a:endParaRPr/>
            </a:p>
          </p:txBody>
        </p:sp>
        <p:sp>
          <p:nvSpPr>
            <p:cNvPr id="348" name="Статистика, рейтинги и отзывы"/>
            <p:cNvSpPr txBox="1"/>
            <p:nvPr/>
          </p:nvSpPr>
          <p:spPr>
            <a:xfrm>
              <a:off x="0" y="-571500"/>
              <a:ext cx="14020115" cy="24002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7147" tIns="57147" rIns="57147" bIns="57147" numCol="1" anchor="ctr">
              <a:noAutofit/>
            </a:bodyPr>
            <a:lstStyle>
              <a:lvl1pPr defTabSz="1451700">
                <a:defRPr sz="6000">
                  <a:solidFill>
                    <a:srgbClr val="FFFFFF"/>
                  </a:solidFill>
                  <a:latin typeface="Skolar PE Bold"/>
                  <a:ea typeface="Skolar PE Bold"/>
                  <a:cs typeface="Skolar PE Bold"/>
                  <a:sym typeface="Skolar PE Bold"/>
                </a:defRPr>
              </a:lvl1pPr>
            </a:lstStyle>
            <a:p>
              <a:r>
                <a:rPr dirty="0"/>
                <a:t>Статистика, рейтинги и отзывы</a:t>
              </a:r>
            </a:p>
          </p:txBody>
        </p:sp>
      </p:grpSp>
      <p:pic>
        <p:nvPicPr>
          <p:cNvPr id="350" name="Снимок экрана 2018-02-28 в 8.49.04.png" descr="Снимок экрана 2018-02-28 в 8.49.04.png"/>
          <p:cNvPicPr>
            <a:picLocks noChangeAspect="1"/>
          </p:cNvPicPr>
          <p:nvPr/>
        </p:nvPicPr>
        <p:blipFill>
          <a:blip r:embed="rId2">
            <a:extLst/>
          </a:blip>
          <a:stretch>
            <a:fillRect/>
          </a:stretch>
        </p:blipFill>
        <p:spPr>
          <a:xfrm>
            <a:off x="-1" y="1335023"/>
            <a:ext cx="16256001" cy="768728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4" name="Группа"/>
          <p:cNvGrpSpPr/>
          <p:nvPr/>
        </p:nvGrpSpPr>
        <p:grpSpPr>
          <a:xfrm>
            <a:off x="1117942" y="-702116"/>
            <a:ext cx="14020116" cy="2400296"/>
            <a:chOff x="0" y="-571499"/>
            <a:chExt cx="14020114" cy="2400294"/>
          </a:xfrm>
        </p:grpSpPr>
        <p:sp>
          <p:nvSpPr>
            <p:cNvPr id="352" name="Прямоугольник"/>
            <p:cNvSpPr/>
            <p:nvPr/>
          </p:nvSpPr>
          <p:spPr>
            <a:xfrm>
              <a:off x="0" y="57147"/>
              <a:ext cx="14020115" cy="1143001"/>
            </a:xfrm>
            <a:prstGeom prst="rect">
              <a:avLst/>
            </a:prstGeom>
            <a:solidFill>
              <a:srgbClr val="D60D46"/>
            </a:solidFill>
            <a:ln w="12700" cap="flat">
              <a:noFill/>
              <a:miter lim="400000"/>
            </a:ln>
            <a:effectLst/>
          </p:spPr>
          <p:txBody>
            <a:bodyPr wrap="square" lIns="57147" tIns="57147" rIns="57147" bIns="57147" numCol="1" anchor="ctr">
              <a:noAutofit/>
            </a:bodyPr>
            <a:lstStyle/>
            <a:p>
              <a:pPr defTabSz="1451700">
                <a:defRPr sz="2600">
                  <a:solidFill>
                    <a:srgbClr val="D60D46"/>
                  </a:solidFill>
                  <a:latin typeface="Avenir Book"/>
                  <a:ea typeface="Avenir Book"/>
                  <a:cs typeface="Avenir Book"/>
                  <a:sym typeface="Avenir Book"/>
                </a:defRPr>
              </a:pPr>
              <a:endParaRPr/>
            </a:p>
          </p:txBody>
        </p:sp>
        <p:sp>
          <p:nvSpPr>
            <p:cNvPr id="353" name="Статистика, рейтинги и отзывы"/>
            <p:cNvSpPr txBox="1"/>
            <p:nvPr/>
          </p:nvSpPr>
          <p:spPr>
            <a:xfrm>
              <a:off x="0" y="-571500"/>
              <a:ext cx="14020115" cy="24002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7147" tIns="57147" rIns="57147" bIns="57147" numCol="1" anchor="ctr">
              <a:noAutofit/>
            </a:bodyPr>
            <a:lstStyle>
              <a:lvl1pPr defTabSz="1451700">
                <a:defRPr sz="6000">
                  <a:solidFill>
                    <a:srgbClr val="FFFFFF"/>
                  </a:solidFill>
                  <a:latin typeface="Skolar PE Bold"/>
                  <a:ea typeface="Skolar PE Bold"/>
                  <a:cs typeface="Skolar PE Bold"/>
                  <a:sym typeface="Skolar PE Bold"/>
                </a:defRPr>
              </a:lvl1pPr>
            </a:lstStyle>
            <a:p>
              <a:r>
                <a:t>Статистика, рейтинги и отзывы</a:t>
              </a:r>
            </a:p>
          </p:txBody>
        </p:sp>
      </p:grpSp>
      <p:pic>
        <p:nvPicPr>
          <p:cNvPr id="355" name="Снимок экрана 2018-02-28 в 8.49.49.png" descr="Снимок экрана 2018-02-28 в 8.49.49.png"/>
          <p:cNvPicPr>
            <a:picLocks noChangeAspect="1"/>
          </p:cNvPicPr>
          <p:nvPr/>
        </p:nvPicPr>
        <p:blipFill>
          <a:blip r:embed="rId2">
            <a:extLst/>
          </a:blip>
          <a:stretch>
            <a:fillRect/>
          </a:stretch>
        </p:blipFill>
        <p:spPr>
          <a:xfrm>
            <a:off x="2825749" y="1102374"/>
            <a:ext cx="10604501" cy="7988301"/>
          </a:xfrm>
          <a:prstGeom prst="rect">
            <a:avLst/>
          </a:prstGeom>
          <a:ln w="12700">
            <a:solidFill>
              <a:srgbClr val="FFFFFF"/>
            </a:solidFill>
            <a:miter lim="400000"/>
          </a:ln>
          <a:effectLst>
            <a:outerShdw blurRad="419100" dist="203200" dir="1647569" rotWithShape="0">
              <a:srgbClr val="000000">
                <a:alpha val="76002"/>
              </a:srgbClr>
            </a:outerShdw>
          </a:effectLst>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 name="image68.png" descr="image68.png"/>
          <p:cNvPicPr>
            <a:picLocks noChangeAspect="1"/>
          </p:cNvPicPr>
          <p:nvPr/>
        </p:nvPicPr>
        <p:blipFill>
          <a:blip r:embed="rId2">
            <a:extLst/>
          </a:blip>
          <a:srcRect l="17084" r="18683"/>
          <a:stretch>
            <a:fillRect/>
          </a:stretch>
        </p:blipFill>
        <p:spPr>
          <a:xfrm>
            <a:off x="0" y="-3089495"/>
            <a:ext cx="16644177" cy="14845462"/>
          </a:xfrm>
          <a:prstGeom prst="rect">
            <a:avLst/>
          </a:prstGeom>
          <a:ln w="12700">
            <a:miter lim="400000"/>
          </a:ln>
        </p:spPr>
      </p:pic>
      <p:pic>
        <p:nvPicPr>
          <p:cNvPr id="368" name="image-blue-footer.png" descr="image-blue-footer.png"/>
          <p:cNvPicPr>
            <a:picLocks noChangeAspect="1"/>
          </p:cNvPicPr>
          <p:nvPr/>
        </p:nvPicPr>
        <p:blipFill>
          <a:blip r:embed="rId3">
            <a:extLst/>
          </a:blip>
          <a:stretch>
            <a:fillRect/>
          </a:stretch>
        </p:blipFill>
        <p:spPr>
          <a:xfrm>
            <a:off x="-5" y="8420290"/>
            <a:ext cx="16413891" cy="739586"/>
          </a:xfrm>
          <a:prstGeom prst="rect">
            <a:avLst/>
          </a:prstGeom>
          <a:ln w="12700">
            <a:miter lim="400000"/>
          </a:ln>
        </p:spPr>
      </p:pic>
      <p:sp>
        <p:nvSpPr>
          <p:cNvPr id="369" name="Сторителлинг платформа №1 в мире!"/>
          <p:cNvSpPr txBox="1"/>
          <p:nvPr/>
        </p:nvSpPr>
        <p:spPr>
          <a:xfrm>
            <a:off x="3064652" y="3414714"/>
            <a:ext cx="10126696" cy="2293615"/>
          </a:xfrm>
          <a:prstGeom prst="rect">
            <a:avLst/>
          </a:prstGeom>
          <a:ln w="12700">
            <a:miter lim="400000"/>
          </a:ln>
          <a:extLst>
            <a:ext uri="{C572A759-6A51-4108-AA02-DFA0A04FC94B}">
              <ma14:wrappingTextBoxFlag xmlns:ma14="http://schemas.microsoft.com/office/mac/drawingml/2011/main" xmlns="" val="1"/>
            </a:ext>
          </a:extLst>
        </p:spPr>
        <p:txBody>
          <a:bodyPr lIns="57147" tIns="57147" rIns="57147" bIns="57147">
            <a:spAutoFit/>
          </a:bodyPr>
          <a:lstStyle/>
          <a:p>
            <a:pPr defTabSz="1161360">
              <a:lnSpc>
                <a:spcPct val="120000"/>
              </a:lnSpc>
              <a:defRPr sz="6400">
                <a:solidFill>
                  <a:srgbClr val="FFFFFF"/>
                </a:solidFill>
                <a:latin typeface="Proxima Nova Regular"/>
                <a:ea typeface="Proxima Nova Regular"/>
                <a:cs typeface="Proxima Nova Regular"/>
                <a:sym typeface="Proxima Nova Regular"/>
              </a:defRPr>
            </a:pPr>
            <a:r>
              <a:t>Сторителлинг платформа </a:t>
            </a:r>
            <a:r>
              <a:rPr>
                <a:latin typeface="Proxima Nova Bold"/>
                <a:ea typeface="Proxima Nova Bold"/>
                <a:cs typeface="Proxima Nova Bold"/>
                <a:sym typeface="Proxima Nova Bold"/>
              </a:rPr>
              <a:t>№1 в мире!</a:t>
            </a:r>
          </a:p>
        </p:txBody>
      </p:sp>
      <p:sp>
        <p:nvSpPr>
          <p:cNvPr id="370" name="izi.TRAVEL"/>
          <p:cNvSpPr txBox="1"/>
          <p:nvPr/>
        </p:nvSpPr>
        <p:spPr>
          <a:xfrm>
            <a:off x="5726457" y="991547"/>
            <a:ext cx="4803086" cy="1422395"/>
          </a:xfrm>
          <a:prstGeom prst="rect">
            <a:avLst/>
          </a:prstGeom>
          <a:ln w="12700">
            <a:miter lim="400000"/>
          </a:ln>
          <a:extLst>
            <a:ext uri="{C572A759-6A51-4108-AA02-DFA0A04FC94B}">
              <ma14:wrappingTextBoxFlag xmlns:ma14="http://schemas.microsoft.com/office/mac/drawingml/2011/main" xmlns="" val="1"/>
            </a:ext>
          </a:extLst>
        </p:spPr>
        <p:txBody>
          <a:bodyPr lIns="57147" tIns="57147" rIns="57147" bIns="57147">
            <a:spAutoFit/>
          </a:bodyPr>
          <a:lstStyle>
            <a:lvl1pPr algn="l" defTabSz="1161360">
              <a:defRPr sz="6800">
                <a:solidFill>
                  <a:srgbClr val="FFFFFF"/>
                </a:solidFill>
                <a:latin typeface="Skolar PE Bold"/>
                <a:ea typeface="Skolar PE Bold"/>
                <a:cs typeface="Skolar PE Bold"/>
                <a:sym typeface="Skolar PE Bold"/>
              </a:defRPr>
            </a:lvl1pPr>
          </a:lstStyle>
          <a:p>
            <a:r>
              <a:t>izi.TRAVEL</a:t>
            </a:r>
          </a:p>
        </p:txBody>
      </p:sp>
      <p:sp>
        <p:nvSpPr>
          <p:cNvPr id="371" name="ОТКРЫТАЯ И БЕСПЛАТНАЯ"/>
          <p:cNvSpPr txBox="1"/>
          <p:nvPr/>
        </p:nvSpPr>
        <p:spPr>
          <a:xfrm>
            <a:off x="1795695" y="6720531"/>
            <a:ext cx="12664610" cy="1104895"/>
          </a:xfrm>
          <a:prstGeom prst="rect">
            <a:avLst/>
          </a:prstGeom>
          <a:ln w="12700">
            <a:miter lim="400000"/>
          </a:ln>
          <a:extLst>
            <a:ext uri="{C572A759-6A51-4108-AA02-DFA0A04FC94B}">
              <ma14:wrappingTextBoxFlag xmlns:ma14="http://schemas.microsoft.com/office/mac/drawingml/2011/main" xmlns="" val="1"/>
            </a:ext>
          </a:extLst>
        </p:spPr>
        <p:txBody>
          <a:bodyPr lIns="57147" tIns="57147" rIns="57147" bIns="57147">
            <a:spAutoFit/>
          </a:bodyPr>
          <a:lstStyle>
            <a:lvl1pPr defTabSz="1161360">
              <a:lnSpc>
                <a:spcPct val="120000"/>
              </a:lnSpc>
              <a:defRPr sz="6400">
                <a:solidFill>
                  <a:srgbClr val="FFFFFF"/>
                </a:solidFill>
                <a:latin typeface="Proxima Nova Bold"/>
                <a:ea typeface="Proxima Nova Bold"/>
                <a:cs typeface="Proxima Nova Bold"/>
                <a:sym typeface="Proxima Nova Bold"/>
              </a:defRPr>
            </a:lvl1pPr>
          </a:lstStyle>
          <a:p>
            <a:r>
              <a:t>ОТКРЫТАЯ И БЕСПЛАТНАЯ</a:t>
            </a:r>
          </a:p>
        </p:txBody>
      </p:sp>
    </p:spTree>
  </p:cSld>
  <p:clrMapOvr>
    <a:masterClrMapping/>
  </p:clrMapOvr>
  <p:transition spd="med"/>
  <p:timing>
    <p:tnLst>
      <p:par>
        <p:cTn id="1" dur="indefinite" restart="never" fill="hold"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image134.png" descr="image134.png"/>
          <p:cNvPicPr>
            <a:picLocks noChangeAspect="1"/>
          </p:cNvPicPr>
          <p:nvPr/>
        </p:nvPicPr>
        <p:blipFill>
          <a:blip r:embed="rId2">
            <a:extLst/>
          </a:blip>
          <a:srcRect l="20081" t="170" r="11788"/>
          <a:stretch>
            <a:fillRect/>
          </a:stretch>
        </p:blipFill>
        <p:spPr>
          <a:xfrm>
            <a:off x="-44849" y="1563489"/>
            <a:ext cx="16497939" cy="6017134"/>
          </a:xfrm>
          <a:prstGeom prst="rect">
            <a:avLst/>
          </a:prstGeom>
          <a:ln w="12700">
            <a:miter lim="400000"/>
          </a:ln>
        </p:spPr>
      </p:pic>
      <p:sp>
        <p:nvSpPr>
          <p:cNvPr id="374" name="www.izi.travel"/>
          <p:cNvSpPr txBox="1"/>
          <p:nvPr/>
        </p:nvSpPr>
        <p:spPr>
          <a:xfrm>
            <a:off x="-224930" y="8820473"/>
            <a:ext cx="2125692" cy="33273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1600">
                <a:solidFill>
                  <a:srgbClr val="FFFFFF"/>
                </a:solidFill>
              </a:defRPr>
            </a:lvl1pPr>
          </a:lstStyle>
          <a:p>
            <a:r>
              <a:t>www.izi.travel</a:t>
            </a:r>
          </a:p>
        </p:txBody>
      </p:sp>
      <p:sp>
        <p:nvSpPr>
          <p:cNvPr id="375" name="Прямоугольник"/>
          <p:cNvSpPr/>
          <p:nvPr/>
        </p:nvSpPr>
        <p:spPr>
          <a:xfrm>
            <a:off x="-22027" y="1547701"/>
            <a:ext cx="16706990" cy="6048597"/>
          </a:xfrm>
          <a:prstGeom prst="rect">
            <a:avLst/>
          </a:prstGeom>
          <a:solidFill>
            <a:srgbClr val="0E5671">
              <a:alpha val="74377"/>
            </a:srgbClr>
          </a:solidFill>
          <a:ln w="12700">
            <a:miter lim="400000"/>
          </a:ln>
        </p:spPr>
        <p:txBody>
          <a:bodyPr lIns="50800" tIns="50800" rIns="50800" bIns="50800" anchor="ctr"/>
          <a:lstStyle/>
          <a:p>
            <a:pPr defTabSz="1161360">
              <a:defRPr sz="2300">
                <a:solidFill>
                  <a:srgbClr val="FFFFFF"/>
                </a:solidFill>
                <a:latin typeface="Calibri"/>
                <a:ea typeface="Calibri"/>
                <a:cs typeface="Calibri"/>
                <a:sym typeface="Calibri"/>
              </a:defRPr>
            </a:pPr>
            <a:endParaRPr/>
          </a:p>
        </p:txBody>
      </p:sp>
      <p:sp>
        <p:nvSpPr>
          <p:cNvPr id="376" name="Егор Яковлев…"/>
          <p:cNvSpPr txBox="1"/>
          <p:nvPr/>
        </p:nvSpPr>
        <p:spPr>
          <a:xfrm>
            <a:off x="5975605" y="2862032"/>
            <a:ext cx="9166053" cy="313943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a:defRPr sz="3900">
                <a:solidFill>
                  <a:srgbClr val="FFFFFF"/>
                </a:solidFill>
                <a:latin typeface="Proxima Nova Bold"/>
                <a:ea typeface="Proxima Nova Bold"/>
                <a:cs typeface="Proxima Nova Bold"/>
                <a:sym typeface="Proxima Nova Bold"/>
              </a:defRPr>
            </a:pPr>
            <a:endParaRPr/>
          </a:p>
          <a:p>
            <a:pPr>
              <a:defRPr sz="3900">
                <a:solidFill>
                  <a:srgbClr val="FFFFFF"/>
                </a:solidFill>
                <a:latin typeface="Proxima Nova Bold"/>
                <a:ea typeface="Proxima Nova Bold"/>
                <a:cs typeface="Proxima Nova Bold"/>
                <a:sym typeface="Proxima Nova Bold"/>
              </a:defRPr>
            </a:pPr>
            <a:endParaRPr/>
          </a:p>
          <a:p>
            <a:pPr>
              <a:defRPr sz="3900">
                <a:solidFill>
                  <a:srgbClr val="FFFFFF"/>
                </a:solidFill>
                <a:latin typeface="Proxima Nova Bold"/>
                <a:ea typeface="Proxima Nova Bold"/>
                <a:cs typeface="Proxima Nova Bold"/>
                <a:sym typeface="Proxima Nova Bold"/>
              </a:defRPr>
            </a:pPr>
            <a:r>
              <a:t>Егор Яковлев</a:t>
            </a:r>
          </a:p>
          <a:p>
            <a:pPr>
              <a:defRPr sz="3900">
                <a:solidFill>
                  <a:srgbClr val="FFFFFF"/>
                </a:solidFill>
                <a:uFill>
                  <a:solidFill>
                    <a:srgbClr val="0000FF"/>
                  </a:solidFill>
                </a:uFill>
                <a:latin typeface="Proxima Nova Light"/>
                <a:ea typeface="Proxima Nova Light"/>
                <a:cs typeface="Proxima Nova Light"/>
                <a:sym typeface="Proxima Nova Light"/>
              </a:defRPr>
            </a:pPr>
            <a:r>
              <a:rPr>
                <a:hlinkClick r:id="rId3"/>
              </a:rPr>
              <a:t>egor.yakovlev@izi.travel</a:t>
            </a:r>
          </a:p>
          <a:p>
            <a:pPr>
              <a:defRPr sz="3900">
                <a:solidFill>
                  <a:srgbClr val="FFFFFF"/>
                </a:solidFill>
                <a:latin typeface="Proxima Nova Light"/>
                <a:ea typeface="Proxima Nova Light"/>
                <a:cs typeface="Proxima Nova Light"/>
                <a:sym typeface="Proxima Nova Light"/>
              </a:defRPr>
            </a:pPr>
            <a:r>
              <a:t>+7-909-6988338</a:t>
            </a:r>
          </a:p>
        </p:txBody>
      </p:sp>
      <p:sp>
        <p:nvSpPr>
          <p:cNvPr id="377" name="Спасибо за внимание"/>
          <p:cNvSpPr txBox="1"/>
          <p:nvPr/>
        </p:nvSpPr>
        <p:spPr>
          <a:xfrm>
            <a:off x="3889628" y="1585520"/>
            <a:ext cx="13338007" cy="178053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8900">
                <a:solidFill>
                  <a:srgbClr val="FFFFFF"/>
                </a:solidFill>
                <a:latin typeface="Skolar PE Regular"/>
                <a:ea typeface="Skolar PE Regular"/>
                <a:cs typeface="Skolar PE Regular"/>
                <a:sym typeface="Skolar PE Regular"/>
              </a:defRPr>
            </a:lvl1pPr>
          </a:lstStyle>
          <a:p>
            <a:r>
              <a:t>Спасибо за внимание</a:t>
            </a:r>
          </a:p>
        </p:txBody>
      </p:sp>
      <p:sp>
        <p:nvSpPr>
          <p:cNvPr id="378" name="Прямоугольник"/>
          <p:cNvSpPr/>
          <p:nvPr/>
        </p:nvSpPr>
        <p:spPr>
          <a:xfrm>
            <a:off x="0" y="9057685"/>
            <a:ext cx="16256000" cy="97249"/>
          </a:xfrm>
          <a:prstGeom prst="rect">
            <a:avLst/>
          </a:prstGeom>
          <a:solidFill>
            <a:srgbClr val="0D5570"/>
          </a:solidFill>
          <a:ln w="12700">
            <a:miter lim="400000"/>
          </a:ln>
        </p:spPr>
        <p:txBody>
          <a:bodyPr lIns="50800" tIns="50800" rIns="50800" bIns="50800" anchor="ctr"/>
          <a:lstStyle/>
          <a:p>
            <a:pPr>
              <a:defRPr>
                <a:latin typeface="+mn-lt"/>
                <a:ea typeface="+mn-ea"/>
                <a:cs typeface="+mn-cs"/>
                <a:sym typeface="Helvetica Neue"/>
              </a:defRPr>
            </a:pPr>
            <a:endParaRPr/>
          </a:p>
        </p:txBody>
      </p:sp>
      <p:pic>
        <p:nvPicPr>
          <p:cNvPr id="379" name="image1.png" descr="image1.png"/>
          <p:cNvPicPr>
            <a:picLocks noChangeAspect="1"/>
          </p:cNvPicPr>
          <p:nvPr/>
        </p:nvPicPr>
        <p:blipFill>
          <a:blip r:embed="rId4">
            <a:extLst/>
          </a:blip>
          <a:stretch>
            <a:fillRect/>
          </a:stretch>
        </p:blipFill>
        <p:spPr>
          <a:xfrm>
            <a:off x="12163438" y="7903482"/>
            <a:ext cx="3619700" cy="872349"/>
          </a:xfrm>
          <a:prstGeom prst="rect">
            <a:avLst/>
          </a:prstGeom>
          <a:ln w="12700">
            <a:miter lim="400000"/>
          </a:ln>
        </p:spPr>
      </p:pic>
      <p:pic>
        <p:nvPicPr>
          <p:cNvPr id="380" name="image49.png" descr="image49.png"/>
          <p:cNvPicPr>
            <a:picLocks noChangeAspect="1"/>
          </p:cNvPicPr>
          <p:nvPr/>
        </p:nvPicPr>
        <p:blipFill>
          <a:blip r:embed="rId5">
            <a:extLst/>
          </a:blip>
          <a:stretch>
            <a:fillRect/>
          </a:stretch>
        </p:blipFill>
        <p:spPr>
          <a:xfrm>
            <a:off x="1194807" y="1055151"/>
            <a:ext cx="3777889" cy="7476006"/>
          </a:xfrm>
          <a:prstGeom prst="rect">
            <a:avLst/>
          </a:prstGeom>
          <a:ln w="12700">
            <a:miter lim="400000"/>
          </a:ln>
        </p:spPr>
      </p:pic>
      <p:pic>
        <p:nvPicPr>
          <p:cNvPr id="381" name="image54.png" descr="image54.png"/>
          <p:cNvPicPr>
            <a:picLocks noChangeAspect="1"/>
          </p:cNvPicPr>
          <p:nvPr/>
        </p:nvPicPr>
        <p:blipFill>
          <a:blip r:embed="rId6">
            <a:extLst/>
          </a:blip>
          <a:stretch>
            <a:fillRect/>
          </a:stretch>
        </p:blipFill>
        <p:spPr>
          <a:xfrm>
            <a:off x="1347925" y="1667130"/>
            <a:ext cx="3454401" cy="6141152"/>
          </a:xfrm>
          <a:prstGeom prst="rect">
            <a:avLst/>
          </a:prstGeom>
          <a:ln w="12700">
            <a:solidFill>
              <a:srgbClr val="000000"/>
            </a:solidFill>
            <a:miter lim="400000"/>
          </a:ln>
        </p:spPr>
      </p:pic>
    </p:spTree>
  </p:cSld>
  <p:clrMapOvr>
    <a:masterClrMapping/>
  </p:clrMapOvr>
  <p:transition spd="med"/>
  <p:timing>
    <p:tnLst>
      <p:par>
        <p:cTn id="1" dur="indefinite" restart="never" fill="hold"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Прямоугольник"/>
          <p:cNvSpPr/>
          <p:nvPr/>
        </p:nvSpPr>
        <p:spPr>
          <a:xfrm>
            <a:off x="603667" y="-32394"/>
            <a:ext cx="5400002" cy="5804981"/>
          </a:xfrm>
          <a:prstGeom prst="rect">
            <a:avLst/>
          </a:prstGeom>
          <a:solidFill>
            <a:srgbClr val="D60D46"/>
          </a:solidFill>
          <a:ln w="12700">
            <a:miter lim="400000"/>
          </a:ln>
        </p:spPr>
        <p:txBody>
          <a:bodyPr lIns="50800" tIns="50800" rIns="50800" bIns="50800" anchor="ctr"/>
          <a:lstStyle/>
          <a:p>
            <a:pPr algn="l" defTabSz="1161360">
              <a:defRPr sz="2800">
                <a:solidFill>
                  <a:srgbClr val="D60D46"/>
                </a:solidFill>
                <a:latin typeface="Avenir Book"/>
                <a:ea typeface="Avenir Book"/>
                <a:cs typeface="Avenir Book"/>
                <a:sym typeface="Avenir Book"/>
              </a:defRPr>
            </a:pPr>
            <a:endParaRPr/>
          </a:p>
        </p:txBody>
      </p:sp>
      <p:sp>
        <p:nvSpPr>
          <p:cNvPr id="269" name="Для путешественников:…"/>
          <p:cNvSpPr txBox="1"/>
          <p:nvPr/>
        </p:nvSpPr>
        <p:spPr>
          <a:xfrm>
            <a:off x="12480110" y="2015285"/>
            <a:ext cx="3716634" cy="1808475"/>
          </a:xfrm>
          <a:prstGeom prst="rect">
            <a:avLst/>
          </a:prstGeom>
          <a:ln w="12700">
            <a:miter lim="400000"/>
          </a:ln>
          <a:extLst>
            <a:ext uri="{C572A759-6A51-4108-AA02-DFA0A04FC94B}">
              <ma14:wrappingTextBoxFlag xmlns:ma14="http://schemas.microsoft.com/office/mac/drawingml/2011/main" xmlns="" val="1"/>
            </a:ext>
          </a:extLst>
        </p:spPr>
        <p:txBody>
          <a:bodyPr lIns="57147" tIns="57147" rIns="57147" bIns="57147">
            <a:spAutoFit/>
          </a:bodyPr>
          <a:lstStyle/>
          <a:p>
            <a:pPr algn="l" defTabSz="1161360">
              <a:lnSpc>
                <a:spcPct val="120000"/>
              </a:lnSpc>
              <a:defRPr sz="2400"/>
            </a:pPr>
            <a:r>
              <a:t>Для путешественников:</a:t>
            </a:r>
            <a:endParaRPr>
              <a:latin typeface="Avenir Book"/>
              <a:ea typeface="Avenir Book"/>
              <a:cs typeface="Avenir Book"/>
              <a:sym typeface="Avenir Book"/>
            </a:endParaRPr>
          </a:p>
          <a:p>
            <a:pPr algn="l" defTabSz="1161360">
              <a:lnSpc>
                <a:spcPct val="120000"/>
              </a:lnSpc>
              <a:defRPr sz="2400"/>
            </a:pPr>
            <a:r>
              <a:t>наслаждение экскурсиями на собственном смартфоне</a:t>
            </a:r>
          </a:p>
        </p:txBody>
      </p:sp>
      <p:sp>
        <p:nvSpPr>
          <p:cNvPr id="270" name="Одна платформа –…"/>
          <p:cNvSpPr txBox="1"/>
          <p:nvPr/>
        </p:nvSpPr>
        <p:spPr>
          <a:xfrm>
            <a:off x="845215" y="280594"/>
            <a:ext cx="5097090" cy="3124195"/>
          </a:xfrm>
          <a:prstGeom prst="rect">
            <a:avLst/>
          </a:prstGeom>
          <a:ln w="12700">
            <a:miter lim="400000"/>
          </a:ln>
          <a:extLst>
            <a:ext uri="{C572A759-6A51-4108-AA02-DFA0A04FC94B}">
              <ma14:wrappingTextBoxFlag xmlns:ma14="http://schemas.microsoft.com/office/mac/drawingml/2011/main" xmlns="" val="1"/>
            </a:ext>
          </a:extLst>
        </p:spPr>
        <p:txBody>
          <a:bodyPr lIns="57147" tIns="57147" rIns="57147" bIns="57147">
            <a:spAutoFit/>
          </a:bodyPr>
          <a:lstStyle/>
          <a:p>
            <a:pPr algn="l" defTabSz="1161360">
              <a:defRPr sz="5200">
                <a:solidFill>
                  <a:srgbClr val="FFFFFF"/>
                </a:solidFill>
                <a:latin typeface="Skolar PE Bold"/>
                <a:ea typeface="Skolar PE Bold"/>
                <a:cs typeface="Skolar PE Bold"/>
                <a:sym typeface="Skolar PE Bold"/>
              </a:defRPr>
            </a:pPr>
            <a:r>
              <a:t>Одна платформа – </a:t>
            </a:r>
          </a:p>
          <a:p>
            <a:pPr algn="l" defTabSz="1161360">
              <a:defRPr sz="5200">
                <a:solidFill>
                  <a:srgbClr val="FFFFFF"/>
                </a:solidFill>
                <a:latin typeface="Skolar PE Bold"/>
                <a:ea typeface="Skolar PE Bold"/>
                <a:cs typeface="Skolar PE Bold"/>
                <a:sym typeface="Skolar PE Bold"/>
              </a:defRPr>
            </a:pPr>
            <a:r>
              <a:t>2 компоненты</a:t>
            </a:r>
          </a:p>
        </p:txBody>
      </p:sp>
      <p:sp>
        <p:nvSpPr>
          <p:cNvPr id="271" name="Кружок"/>
          <p:cNvSpPr/>
          <p:nvPr/>
        </p:nvSpPr>
        <p:spPr>
          <a:xfrm>
            <a:off x="6596632" y="2216254"/>
            <a:ext cx="225009" cy="225001"/>
          </a:xfrm>
          <a:prstGeom prst="ellipse">
            <a:avLst/>
          </a:prstGeom>
          <a:solidFill>
            <a:srgbClr val="D60D46"/>
          </a:solidFill>
          <a:ln w="12700">
            <a:miter lim="400000"/>
          </a:ln>
        </p:spPr>
        <p:txBody>
          <a:bodyPr lIns="50800" tIns="50800" rIns="50800" bIns="50800" anchor="ctr"/>
          <a:lstStyle/>
          <a:p>
            <a:pPr defTabSz="1161360">
              <a:defRPr sz="2800">
                <a:solidFill>
                  <a:srgbClr val="FFFFFF"/>
                </a:solidFill>
                <a:latin typeface="Calibri"/>
                <a:ea typeface="Calibri"/>
                <a:cs typeface="Calibri"/>
                <a:sym typeface="Calibri"/>
              </a:defRPr>
            </a:pPr>
            <a:endParaRPr/>
          </a:p>
        </p:txBody>
      </p:sp>
      <p:sp>
        <p:nvSpPr>
          <p:cNvPr id="272" name="Для музеев и городов: создание аудиогида"/>
          <p:cNvSpPr txBox="1"/>
          <p:nvPr/>
        </p:nvSpPr>
        <p:spPr>
          <a:xfrm>
            <a:off x="7002033" y="2046891"/>
            <a:ext cx="3600409" cy="924555"/>
          </a:xfrm>
          <a:prstGeom prst="rect">
            <a:avLst/>
          </a:prstGeom>
          <a:ln w="12700">
            <a:miter lim="400000"/>
          </a:ln>
          <a:extLst>
            <a:ext uri="{C572A759-6A51-4108-AA02-DFA0A04FC94B}">
              <ma14:wrappingTextBoxFlag xmlns:ma14="http://schemas.microsoft.com/office/mac/drawingml/2011/main" xmlns="" val="1"/>
            </a:ext>
          </a:extLst>
        </p:spPr>
        <p:txBody>
          <a:bodyPr lIns="57147" tIns="57147" rIns="57147" bIns="57147">
            <a:spAutoFit/>
          </a:bodyPr>
          <a:lstStyle>
            <a:lvl1pPr algn="l" defTabSz="1161360">
              <a:lnSpc>
                <a:spcPct val="120000"/>
              </a:lnSpc>
              <a:defRPr sz="2400"/>
            </a:lvl1pPr>
          </a:lstStyle>
          <a:p>
            <a:r>
              <a:t>Для музеев и городов: создание аудиогида</a:t>
            </a:r>
          </a:p>
        </p:txBody>
      </p:sp>
      <p:sp>
        <p:nvSpPr>
          <p:cNvPr id="273" name="Кружок"/>
          <p:cNvSpPr/>
          <p:nvPr/>
        </p:nvSpPr>
        <p:spPr>
          <a:xfrm>
            <a:off x="12066158" y="2216254"/>
            <a:ext cx="225013" cy="225001"/>
          </a:xfrm>
          <a:prstGeom prst="ellipse">
            <a:avLst/>
          </a:prstGeom>
          <a:solidFill>
            <a:srgbClr val="D60D46"/>
          </a:solidFill>
          <a:ln w="12700">
            <a:miter lim="400000"/>
          </a:ln>
        </p:spPr>
        <p:txBody>
          <a:bodyPr lIns="50800" tIns="50800" rIns="50800" bIns="50800" anchor="ctr"/>
          <a:lstStyle/>
          <a:p>
            <a:pPr defTabSz="1161360">
              <a:defRPr sz="2800">
                <a:solidFill>
                  <a:srgbClr val="FFFFFF"/>
                </a:solidFill>
                <a:latin typeface="Calibri"/>
                <a:ea typeface="Calibri"/>
                <a:cs typeface="Calibri"/>
                <a:sym typeface="Calibri"/>
              </a:defRPr>
            </a:pPr>
            <a:endParaRPr/>
          </a:p>
        </p:txBody>
      </p:sp>
      <p:sp>
        <p:nvSpPr>
          <p:cNvPr id="274" name="Система управления контентом CMS"/>
          <p:cNvSpPr txBox="1"/>
          <p:nvPr/>
        </p:nvSpPr>
        <p:spPr>
          <a:xfrm>
            <a:off x="6628393" y="517723"/>
            <a:ext cx="3857629" cy="1148075"/>
          </a:xfrm>
          <a:prstGeom prst="rect">
            <a:avLst/>
          </a:prstGeom>
          <a:ln w="12700">
            <a:miter lim="400000"/>
          </a:ln>
          <a:extLst>
            <a:ext uri="{C572A759-6A51-4108-AA02-DFA0A04FC94B}">
              <ma14:wrappingTextBoxFlag xmlns:ma14="http://schemas.microsoft.com/office/mac/drawingml/2011/main" xmlns="" val="1"/>
            </a:ext>
          </a:extLst>
        </p:spPr>
        <p:txBody>
          <a:bodyPr lIns="57147" tIns="57147" rIns="57147" bIns="57147">
            <a:spAutoFit/>
          </a:bodyPr>
          <a:lstStyle>
            <a:lvl1pPr algn="l" defTabSz="1161360">
              <a:lnSpc>
                <a:spcPct val="120000"/>
              </a:lnSpc>
              <a:defRPr sz="3000">
                <a:latin typeface="Proxima Nova Regular"/>
                <a:ea typeface="Proxima Nova Regular"/>
                <a:cs typeface="Proxima Nova Regular"/>
                <a:sym typeface="Proxima Nova Regular"/>
              </a:defRPr>
            </a:lvl1pPr>
          </a:lstStyle>
          <a:p>
            <a:r>
              <a:t>Система управления контентом CMS</a:t>
            </a:r>
          </a:p>
        </p:txBody>
      </p:sp>
      <p:pic>
        <p:nvPicPr>
          <p:cNvPr id="275" name="image36.png" descr="image36.png"/>
          <p:cNvPicPr>
            <a:picLocks noChangeAspect="1"/>
          </p:cNvPicPr>
          <p:nvPr/>
        </p:nvPicPr>
        <p:blipFill>
          <a:blip r:embed="rId2">
            <a:extLst/>
          </a:blip>
          <a:srcRect t="12243" r="3306" b="36220"/>
          <a:stretch>
            <a:fillRect/>
          </a:stretch>
        </p:blipFill>
        <p:spPr>
          <a:xfrm>
            <a:off x="5867272" y="3681807"/>
            <a:ext cx="6297245" cy="3881399"/>
          </a:xfrm>
          <a:prstGeom prst="rect">
            <a:avLst/>
          </a:prstGeom>
          <a:ln w="12700">
            <a:miter lim="400000"/>
          </a:ln>
        </p:spPr>
      </p:pic>
      <p:pic>
        <p:nvPicPr>
          <p:cNvPr id="276" name="image37.png" descr="image37.png"/>
          <p:cNvPicPr>
            <a:picLocks noChangeAspect="1"/>
          </p:cNvPicPr>
          <p:nvPr/>
        </p:nvPicPr>
        <p:blipFill>
          <a:blip r:embed="rId3">
            <a:extLst/>
          </a:blip>
          <a:stretch>
            <a:fillRect/>
          </a:stretch>
        </p:blipFill>
        <p:spPr>
          <a:xfrm>
            <a:off x="12472589" y="4099454"/>
            <a:ext cx="3600409" cy="3941188"/>
          </a:xfrm>
          <a:prstGeom prst="rect">
            <a:avLst/>
          </a:prstGeom>
          <a:ln w="12700">
            <a:miter lim="400000"/>
          </a:ln>
        </p:spPr>
      </p:pic>
      <p:sp>
        <p:nvSpPr>
          <p:cNvPr id="277" name="Мобильное приложение izi.TRAVEL"/>
          <p:cNvSpPr txBox="1"/>
          <p:nvPr/>
        </p:nvSpPr>
        <p:spPr>
          <a:xfrm>
            <a:off x="12011320" y="486116"/>
            <a:ext cx="4041898" cy="103378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l" defTabSz="1161360">
              <a:lnSpc>
                <a:spcPct val="120000"/>
              </a:lnSpc>
              <a:defRPr sz="3000">
                <a:latin typeface="Proxima Nova Regular"/>
                <a:ea typeface="Proxima Nova Regular"/>
                <a:cs typeface="Proxima Nova Regular"/>
                <a:sym typeface="Proxima Nova Regular"/>
              </a:defRPr>
            </a:lvl1pPr>
          </a:lstStyle>
          <a:p>
            <a:r>
              <a:t>Мобильное приложение izi.TRAVEL</a:t>
            </a:r>
          </a:p>
        </p:txBody>
      </p:sp>
      <p:pic>
        <p:nvPicPr>
          <p:cNvPr id="278" name="image2.png" descr="image2.png"/>
          <p:cNvPicPr>
            <a:picLocks noChangeAspect="1"/>
          </p:cNvPicPr>
          <p:nvPr/>
        </p:nvPicPr>
        <p:blipFill>
          <a:blip r:embed="rId4">
            <a:extLst/>
          </a:blip>
          <a:stretch>
            <a:fillRect/>
          </a:stretch>
        </p:blipFill>
        <p:spPr>
          <a:xfrm>
            <a:off x="345477" y="8138428"/>
            <a:ext cx="2959200" cy="70290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izi.TRAVEL – глобален"/>
          <p:cNvSpPr txBox="1"/>
          <p:nvPr/>
        </p:nvSpPr>
        <p:spPr>
          <a:xfrm>
            <a:off x="403086" y="52455"/>
            <a:ext cx="7813218" cy="1108067"/>
          </a:xfrm>
          <a:prstGeom prst="rect">
            <a:avLst/>
          </a:prstGeom>
          <a:ln w="12700">
            <a:miter lim="400000"/>
          </a:ln>
          <a:extLst>
            <a:ext uri="{C572A759-6A51-4108-AA02-DFA0A04FC94B}">
              <ma14:wrappingTextBoxFlag xmlns:ma14="http://schemas.microsoft.com/office/mac/drawingml/2011/main" xmlns="" val="1"/>
            </a:ext>
          </a:extLst>
        </p:spPr>
        <p:txBody>
          <a:bodyPr lIns="71433" tIns="71433" rIns="71433" bIns="71433">
            <a:spAutoFit/>
          </a:bodyPr>
          <a:lstStyle>
            <a:lvl1pPr algn="l" defTabSz="1451699">
              <a:defRPr sz="5000">
                <a:solidFill>
                  <a:srgbClr val="145F77"/>
                </a:solidFill>
                <a:latin typeface="Skolar PE Bold"/>
                <a:ea typeface="Skolar PE Bold"/>
                <a:cs typeface="Skolar PE Bold"/>
                <a:sym typeface="Skolar PE Bold"/>
              </a:defRPr>
            </a:lvl1pPr>
          </a:lstStyle>
          <a:p>
            <a:r>
              <a:t>izi.TRAVEL – глобален</a:t>
            </a:r>
          </a:p>
        </p:txBody>
      </p:sp>
      <p:pic>
        <p:nvPicPr>
          <p:cNvPr id="281" name="image2.png" descr="image2.png"/>
          <p:cNvPicPr>
            <a:picLocks noChangeAspect="1"/>
          </p:cNvPicPr>
          <p:nvPr/>
        </p:nvPicPr>
        <p:blipFill>
          <a:blip r:embed="rId2">
            <a:extLst/>
          </a:blip>
          <a:stretch>
            <a:fillRect/>
          </a:stretch>
        </p:blipFill>
        <p:spPr>
          <a:xfrm>
            <a:off x="12982517" y="343939"/>
            <a:ext cx="2959199" cy="702902"/>
          </a:xfrm>
          <a:prstGeom prst="rect">
            <a:avLst/>
          </a:prstGeom>
          <a:ln w="12700">
            <a:miter lim="400000"/>
          </a:ln>
        </p:spPr>
      </p:pic>
      <p:pic>
        <p:nvPicPr>
          <p:cNvPr id="282" name="Снимок экрана 2017-12-19 в 9.55.18.png" descr="Снимок экрана 2017-12-19 в 9.55.18.png"/>
          <p:cNvPicPr>
            <a:picLocks noChangeAspect="1"/>
          </p:cNvPicPr>
          <p:nvPr/>
        </p:nvPicPr>
        <p:blipFill>
          <a:blip r:embed="rId3">
            <a:extLst/>
          </a:blip>
          <a:srcRect t="20651" b="11601"/>
          <a:stretch>
            <a:fillRect/>
          </a:stretch>
        </p:blipFill>
        <p:spPr>
          <a:xfrm>
            <a:off x="0" y="1094184"/>
            <a:ext cx="16256001" cy="6955605"/>
          </a:xfrm>
          <a:prstGeom prst="rect">
            <a:avLst/>
          </a:prstGeom>
          <a:ln w="12700">
            <a:miter lim="400000"/>
          </a:ln>
        </p:spPr>
      </p:pic>
      <p:sp>
        <p:nvSpPr>
          <p:cNvPr id="283" name="1800 городов…"/>
          <p:cNvSpPr txBox="1"/>
          <p:nvPr/>
        </p:nvSpPr>
        <p:spPr>
          <a:xfrm>
            <a:off x="-2631" y="7754649"/>
            <a:ext cx="8342962" cy="1907189"/>
          </a:xfrm>
          <a:prstGeom prst="rect">
            <a:avLst/>
          </a:prstGeom>
          <a:solidFill>
            <a:srgbClr val="D62045"/>
          </a:solidFill>
          <a:ln w="12700">
            <a:miter lim="400000"/>
          </a:ln>
          <a:extLst>
            <a:ext uri="{C572A759-6A51-4108-AA02-DFA0A04FC94B}">
              <ma14:wrappingTextBoxFlag xmlns:ma14="http://schemas.microsoft.com/office/mac/drawingml/2011/main" xmlns="" val="1"/>
            </a:ext>
          </a:extLst>
        </p:spPr>
        <p:txBody>
          <a:bodyPr lIns="0" tIns="0" rIns="0" bIns="0">
            <a:spAutoFit/>
          </a:bodyPr>
          <a:lstStyle/>
          <a:p>
            <a:pPr indent="76200" defTabSz="1161360">
              <a:lnSpc>
                <a:spcPct val="120000"/>
              </a:lnSpc>
              <a:defRPr sz="2600" b="1">
                <a:solidFill>
                  <a:srgbClr val="FFFFFF"/>
                </a:solidFill>
              </a:defRPr>
            </a:pPr>
            <a:r>
              <a:rPr dirty="0"/>
              <a:t>1800 городов</a:t>
            </a:r>
          </a:p>
          <a:p>
            <a:pPr indent="76200" defTabSz="1161360">
              <a:lnSpc>
                <a:spcPct val="120000"/>
              </a:lnSpc>
              <a:defRPr sz="2600" b="1">
                <a:solidFill>
                  <a:srgbClr val="FFFFFF"/>
                </a:solidFill>
              </a:defRPr>
            </a:pPr>
            <a:r>
              <a:rPr dirty="0"/>
              <a:t>98 стран</a:t>
            </a:r>
          </a:p>
          <a:p>
            <a:pPr indent="76200" defTabSz="1161360">
              <a:lnSpc>
                <a:spcPct val="120000"/>
              </a:lnSpc>
              <a:defRPr sz="2600" b="1">
                <a:solidFill>
                  <a:srgbClr val="FFFFFF"/>
                </a:solidFill>
              </a:defRPr>
            </a:pPr>
            <a:r>
              <a:rPr dirty="0"/>
              <a:t>50 </a:t>
            </a:r>
            <a:r>
              <a:rPr dirty="0" smtClean="0"/>
              <a:t>языков</a:t>
            </a:r>
            <a:endParaRPr lang="ru-RU" dirty="0" smtClean="0"/>
          </a:p>
          <a:p>
            <a:pPr indent="76200" defTabSz="1161360">
              <a:lnSpc>
                <a:spcPct val="120000"/>
              </a:lnSpc>
              <a:defRPr sz="2600" b="1">
                <a:solidFill>
                  <a:srgbClr val="FFFFFF"/>
                </a:solidFill>
              </a:defRPr>
            </a:pPr>
            <a:endParaRPr dirty="0"/>
          </a:p>
        </p:txBody>
      </p:sp>
      <p:sp>
        <p:nvSpPr>
          <p:cNvPr id="284" name="5500 уличных туров…"/>
          <p:cNvSpPr txBox="1"/>
          <p:nvPr/>
        </p:nvSpPr>
        <p:spPr>
          <a:xfrm>
            <a:off x="8324715" y="7754649"/>
            <a:ext cx="7940121" cy="1907189"/>
          </a:xfrm>
          <a:prstGeom prst="rect">
            <a:avLst/>
          </a:prstGeom>
          <a:solidFill>
            <a:srgbClr val="D62045"/>
          </a:solidFill>
          <a:ln w="12700">
            <a:miter lim="400000"/>
          </a:ln>
          <a:extLst>
            <a:ext uri="{C572A759-6A51-4108-AA02-DFA0A04FC94B}">
              <ma14:wrappingTextBoxFlag xmlns:ma14="http://schemas.microsoft.com/office/mac/drawingml/2011/main" xmlns="" val="1"/>
            </a:ext>
          </a:extLst>
        </p:spPr>
        <p:txBody>
          <a:bodyPr lIns="0" tIns="0" rIns="0" bIns="0">
            <a:spAutoFit/>
          </a:bodyPr>
          <a:lstStyle/>
          <a:p>
            <a:pPr lvl="1" defTabSz="1161360">
              <a:lnSpc>
                <a:spcPct val="120000"/>
              </a:lnSpc>
              <a:defRPr sz="2600" b="1">
                <a:solidFill>
                  <a:srgbClr val="FFFFFF"/>
                </a:solidFill>
              </a:defRPr>
            </a:pPr>
            <a:r>
              <a:rPr dirty="0"/>
              <a:t>5500 уличных туров</a:t>
            </a:r>
          </a:p>
          <a:p>
            <a:pPr lvl="1" defTabSz="1161360">
              <a:lnSpc>
                <a:spcPct val="120000"/>
              </a:lnSpc>
              <a:defRPr sz="2600" b="1">
                <a:solidFill>
                  <a:srgbClr val="FFFFFF"/>
                </a:solidFill>
              </a:defRPr>
            </a:pPr>
            <a:r>
              <a:rPr dirty="0"/>
              <a:t>1800 музеев</a:t>
            </a:r>
          </a:p>
          <a:p>
            <a:pPr lvl="1" defTabSz="1161360">
              <a:lnSpc>
                <a:spcPct val="120000"/>
              </a:lnSpc>
              <a:defRPr sz="2600" b="1">
                <a:solidFill>
                  <a:srgbClr val="FFFFFF"/>
                </a:solidFill>
              </a:defRPr>
            </a:pPr>
            <a:r>
              <a:rPr dirty="0"/>
              <a:t>3,5М </a:t>
            </a:r>
            <a:r>
              <a:rPr dirty="0" smtClean="0"/>
              <a:t>пользователей</a:t>
            </a:r>
            <a:endParaRPr lang="ru-RU" dirty="0" smtClean="0"/>
          </a:p>
          <a:p>
            <a:pPr lvl="1" defTabSz="1161360">
              <a:lnSpc>
                <a:spcPct val="120000"/>
              </a:lnSpc>
              <a:defRPr sz="2600" b="1">
                <a:solidFill>
                  <a:srgbClr val="FFFFFF"/>
                </a:solidFill>
              </a:defRPr>
            </a:pPr>
            <a:endParaRPr dirty="0"/>
          </a:p>
        </p:txBody>
      </p:sp>
    </p:spTree>
  </p:cSld>
  <p:clrMapOvr>
    <a:masterClrMapping/>
  </p:clrMapOvr>
  <p:transition spd="med"/>
  <p:timing>
    <p:tnLst>
      <p:par>
        <p:cTn id="1" dur="indefinite" restart="never" fill="hold"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1B"/>
          <p:cNvSpPr txBox="1"/>
          <p:nvPr/>
        </p:nvSpPr>
        <p:spPr>
          <a:xfrm>
            <a:off x="129628" y="2326826"/>
            <a:ext cx="921340" cy="584196"/>
          </a:xfrm>
          <a:prstGeom prst="rect">
            <a:avLst/>
          </a:prstGeom>
          <a:ln w="12700">
            <a:miter lim="400000"/>
          </a:ln>
          <a:extLst>
            <a:ext uri="{C572A759-6A51-4108-AA02-DFA0A04FC94B}">
              <ma14:wrappingTextBoxFlag xmlns:ma14="http://schemas.microsoft.com/office/mac/drawingml/2011/main" xmlns="" val="1"/>
            </a:ext>
          </a:extLst>
        </p:spPr>
        <p:txBody>
          <a:bodyPr lIns="57147" tIns="57147" rIns="57147" bIns="57147">
            <a:spAutoFit/>
          </a:bodyPr>
          <a:lstStyle>
            <a:lvl1pPr defTabSz="1143000">
              <a:defRPr sz="3000">
                <a:solidFill>
                  <a:srgbClr val="FFFFFF"/>
                </a:solidFill>
                <a:latin typeface="Proxima Nova Regular"/>
                <a:ea typeface="Proxima Nova Regular"/>
                <a:cs typeface="Proxima Nova Regular"/>
                <a:sym typeface="Proxima Nova Regular"/>
              </a:defRPr>
            </a:lvl1pPr>
          </a:lstStyle>
          <a:p>
            <a:r>
              <a:t>€1B</a:t>
            </a:r>
          </a:p>
        </p:txBody>
      </p:sp>
      <p:grpSp>
        <p:nvGrpSpPr>
          <p:cNvPr id="289" name="Группа"/>
          <p:cNvGrpSpPr/>
          <p:nvPr/>
        </p:nvGrpSpPr>
        <p:grpSpPr>
          <a:xfrm>
            <a:off x="1117942" y="-702117"/>
            <a:ext cx="14020116" cy="2400296"/>
            <a:chOff x="0" y="-571499"/>
            <a:chExt cx="14020115" cy="2400294"/>
          </a:xfrm>
        </p:grpSpPr>
        <p:sp>
          <p:nvSpPr>
            <p:cNvPr id="287" name="Прямоугольник"/>
            <p:cNvSpPr/>
            <p:nvPr/>
          </p:nvSpPr>
          <p:spPr>
            <a:xfrm>
              <a:off x="0" y="57147"/>
              <a:ext cx="14020116" cy="1143001"/>
            </a:xfrm>
            <a:prstGeom prst="rect">
              <a:avLst/>
            </a:prstGeom>
            <a:solidFill>
              <a:srgbClr val="D60D46"/>
            </a:solidFill>
            <a:ln w="12700" cap="flat">
              <a:noFill/>
              <a:miter lim="400000"/>
            </a:ln>
            <a:effectLst/>
          </p:spPr>
          <p:txBody>
            <a:bodyPr wrap="square" lIns="57147" tIns="57147" rIns="57147" bIns="57147" numCol="1" anchor="ctr">
              <a:noAutofit/>
            </a:bodyPr>
            <a:lstStyle/>
            <a:p>
              <a:pPr defTabSz="1451700">
                <a:defRPr sz="2600">
                  <a:solidFill>
                    <a:srgbClr val="D60D46"/>
                  </a:solidFill>
                  <a:latin typeface="Avenir Book"/>
                  <a:ea typeface="Avenir Book"/>
                  <a:cs typeface="Avenir Book"/>
                  <a:sym typeface="Avenir Book"/>
                </a:defRPr>
              </a:pPr>
              <a:endParaRPr/>
            </a:p>
          </p:txBody>
        </p:sp>
        <p:sp>
          <p:nvSpPr>
            <p:cNvPr id="288" name="Какие аудиогиды есть в izi.TRAVEL"/>
            <p:cNvSpPr txBox="1"/>
            <p:nvPr/>
          </p:nvSpPr>
          <p:spPr>
            <a:xfrm>
              <a:off x="0" y="-571500"/>
              <a:ext cx="14020115" cy="240029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7147" tIns="57147" rIns="57147" bIns="57147" numCol="1" anchor="ctr">
              <a:noAutofit/>
            </a:bodyPr>
            <a:lstStyle>
              <a:lvl1pPr defTabSz="1451700">
                <a:defRPr sz="6000">
                  <a:solidFill>
                    <a:srgbClr val="FFFFFF"/>
                  </a:solidFill>
                  <a:latin typeface="Skolar PE Bold"/>
                  <a:ea typeface="Skolar PE Bold"/>
                  <a:cs typeface="Skolar PE Bold"/>
                  <a:sym typeface="Skolar PE Bold"/>
                </a:defRPr>
              </a:lvl1pPr>
            </a:lstStyle>
            <a:p>
              <a:r>
                <a:t>Какие аудиогиды есть в izi.TRAVEL</a:t>
              </a:r>
            </a:p>
          </p:txBody>
        </p:sp>
      </p:grpSp>
      <p:pic>
        <p:nvPicPr>
          <p:cNvPr id="290" name="0-weu-d3-acc7d7b5ea63b8fb308480c04a3abf29.jpg" descr="0-weu-d3-acc7d7b5ea63b8fb308480c04a3abf29.jpg"/>
          <p:cNvPicPr>
            <a:picLocks noChangeAspect="1"/>
          </p:cNvPicPr>
          <p:nvPr/>
        </p:nvPicPr>
        <p:blipFill>
          <a:blip r:embed="rId2">
            <a:extLst/>
          </a:blip>
          <a:srcRect t="8911" r="5077" b="13036"/>
          <a:stretch>
            <a:fillRect/>
          </a:stretch>
        </p:blipFill>
        <p:spPr>
          <a:xfrm>
            <a:off x="11318057" y="1315888"/>
            <a:ext cx="4677925" cy="6838246"/>
          </a:xfrm>
          <a:prstGeom prst="rect">
            <a:avLst/>
          </a:prstGeom>
          <a:ln w="12700">
            <a:miter lim="400000"/>
          </a:ln>
          <a:effectLst>
            <a:outerShdw blurRad="419100" dist="203200" dir="1647569" rotWithShape="0">
              <a:srgbClr val="000000">
                <a:alpha val="76002"/>
              </a:srgbClr>
            </a:outerShdw>
          </a:effectLst>
        </p:spPr>
      </p:pic>
      <p:pic>
        <p:nvPicPr>
          <p:cNvPr id="291" name="Снимок экрана 2017-09-17 в 21.06.18.png" descr="Снимок экрана 2017-09-17 в 21.06.18.png"/>
          <p:cNvPicPr>
            <a:picLocks noChangeAspect="1"/>
          </p:cNvPicPr>
          <p:nvPr/>
        </p:nvPicPr>
        <p:blipFill>
          <a:blip r:embed="rId3">
            <a:extLst/>
          </a:blip>
          <a:stretch>
            <a:fillRect/>
          </a:stretch>
        </p:blipFill>
        <p:spPr>
          <a:xfrm>
            <a:off x="115866" y="1461844"/>
            <a:ext cx="5199013" cy="4206321"/>
          </a:xfrm>
          <a:prstGeom prst="rect">
            <a:avLst/>
          </a:prstGeom>
          <a:ln w="12700">
            <a:miter lim="400000"/>
          </a:ln>
          <a:effectLst>
            <a:outerShdw blurRad="419100" dist="203200" dir="1647569" rotWithShape="0">
              <a:srgbClr val="000000">
                <a:alpha val="76002"/>
              </a:srgbClr>
            </a:outerShdw>
          </a:effectLst>
        </p:spPr>
      </p:pic>
      <p:pic>
        <p:nvPicPr>
          <p:cNvPr id="292" name="Снимок экрана 2017-09-17 в 21.18.30.png" descr="Снимок экрана 2017-09-17 в 21.18.30.png"/>
          <p:cNvPicPr>
            <a:picLocks noChangeAspect="1"/>
          </p:cNvPicPr>
          <p:nvPr/>
        </p:nvPicPr>
        <p:blipFill>
          <a:blip r:embed="rId4">
            <a:extLst/>
          </a:blip>
          <a:srcRect b="8148"/>
          <a:stretch>
            <a:fillRect/>
          </a:stretch>
        </p:blipFill>
        <p:spPr>
          <a:xfrm>
            <a:off x="2514733" y="4772742"/>
            <a:ext cx="7099180" cy="4334709"/>
          </a:xfrm>
          <a:prstGeom prst="rect">
            <a:avLst/>
          </a:prstGeom>
          <a:ln w="12700">
            <a:miter lim="400000"/>
          </a:ln>
          <a:effectLst>
            <a:outerShdw blurRad="419100" dist="203200" dir="1647569" rotWithShape="0">
              <a:srgbClr val="000000">
                <a:alpha val="76002"/>
              </a:srgbClr>
            </a:outerShdw>
          </a:effectLst>
        </p:spPr>
      </p:pic>
      <p:pic>
        <p:nvPicPr>
          <p:cNvPr id="293" name="Снимок экрана 2017-09-17 в 21.20.13.png" descr="Снимок экрана 2017-09-17 в 21.20.13.png"/>
          <p:cNvPicPr>
            <a:picLocks noChangeAspect="1"/>
          </p:cNvPicPr>
          <p:nvPr/>
        </p:nvPicPr>
        <p:blipFill>
          <a:blip r:embed="rId5">
            <a:extLst/>
          </a:blip>
          <a:stretch>
            <a:fillRect/>
          </a:stretch>
        </p:blipFill>
        <p:spPr>
          <a:xfrm>
            <a:off x="5027233" y="1087472"/>
            <a:ext cx="6201534" cy="3596651"/>
          </a:xfrm>
          <a:prstGeom prst="rect">
            <a:avLst/>
          </a:prstGeom>
          <a:ln w="12700">
            <a:miter lim="400000"/>
          </a:ln>
          <a:effectLst>
            <a:outerShdw blurRad="419100" dist="203200" dir="1647569" rotWithShape="0">
              <a:srgbClr val="000000">
                <a:alpha val="76002"/>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Москва сегодня – «говорящий город»"/>
          <p:cNvSpPr txBox="1"/>
          <p:nvPr/>
        </p:nvSpPr>
        <p:spPr>
          <a:xfrm>
            <a:off x="403086" y="52455"/>
            <a:ext cx="12260810" cy="1108067"/>
          </a:xfrm>
          <a:prstGeom prst="rect">
            <a:avLst/>
          </a:prstGeom>
          <a:ln w="12700">
            <a:miter lim="400000"/>
          </a:ln>
          <a:extLst>
            <a:ext uri="{C572A759-6A51-4108-AA02-DFA0A04FC94B}">
              <ma14:wrappingTextBoxFlag xmlns:ma14="http://schemas.microsoft.com/office/mac/drawingml/2011/main" xmlns="" val="1"/>
            </a:ext>
          </a:extLst>
        </p:spPr>
        <p:txBody>
          <a:bodyPr lIns="71433" tIns="71433" rIns="71433" bIns="71433">
            <a:spAutoFit/>
          </a:bodyPr>
          <a:lstStyle>
            <a:lvl1pPr algn="l" defTabSz="1451699">
              <a:defRPr sz="5000">
                <a:solidFill>
                  <a:srgbClr val="145F77"/>
                </a:solidFill>
                <a:latin typeface="Skolar PE Bold"/>
                <a:ea typeface="Skolar PE Bold"/>
                <a:cs typeface="Skolar PE Bold"/>
                <a:sym typeface="Skolar PE Bold"/>
              </a:defRPr>
            </a:lvl1pPr>
          </a:lstStyle>
          <a:p>
            <a:r>
              <a:t>Москва сегодня – «говорящий город»</a:t>
            </a:r>
          </a:p>
        </p:txBody>
      </p:sp>
      <p:pic>
        <p:nvPicPr>
          <p:cNvPr id="296" name="image2.png" descr="image2.png"/>
          <p:cNvPicPr>
            <a:picLocks noChangeAspect="1"/>
          </p:cNvPicPr>
          <p:nvPr/>
        </p:nvPicPr>
        <p:blipFill>
          <a:blip r:embed="rId2">
            <a:extLst/>
          </a:blip>
          <a:stretch>
            <a:fillRect/>
          </a:stretch>
        </p:blipFill>
        <p:spPr>
          <a:xfrm>
            <a:off x="12982517" y="343939"/>
            <a:ext cx="2959199" cy="702902"/>
          </a:xfrm>
          <a:prstGeom prst="rect">
            <a:avLst/>
          </a:prstGeom>
          <a:ln w="12700">
            <a:miter lim="400000"/>
          </a:ln>
        </p:spPr>
      </p:pic>
      <p:pic>
        <p:nvPicPr>
          <p:cNvPr id="297" name="image120.png" descr="image120.png"/>
          <p:cNvPicPr>
            <a:picLocks noChangeAspect="1"/>
          </p:cNvPicPr>
          <p:nvPr/>
        </p:nvPicPr>
        <p:blipFill>
          <a:blip r:embed="rId3">
            <a:extLst/>
          </a:blip>
          <a:srcRect l="2565" t="7573" r="2565"/>
          <a:stretch>
            <a:fillRect/>
          </a:stretch>
        </p:blipFill>
        <p:spPr>
          <a:xfrm>
            <a:off x="168425" y="1270100"/>
            <a:ext cx="10177062" cy="7903627"/>
          </a:xfrm>
          <a:prstGeom prst="rect">
            <a:avLst/>
          </a:prstGeom>
          <a:ln w="12700">
            <a:miter lim="400000"/>
          </a:ln>
          <a:effectLst>
            <a:outerShdw blurRad="330200" dist="152400" dir="1647569" rotWithShape="0">
              <a:srgbClr val="000000">
                <a:alpha val="76002"/>
              </a:srgbClr>
            </a:outerShdw>
          </a:effectLst>
        </p:spPr>
      </p:pic>
      <p:sp>
        <p:nvSpPr>
          <p:cNvPr id="298" name="300 уличных тура…"/>
          <p:cNvSpPr/>
          <p:nvPr/>
        </p:nvSpPr>
        <p:spPr>
          <a:xfrm>
            <a:off x="10632151" y="1254068"/>
            <a:ext cx="5523789" cy="7937496"/>
          </a:xfrm>
          <a:prstGeom prst="rect">
            <a:avLst/>
          </a:prstGeom>
          <a:solidFill>
            <a:srgbClr val="D62045"/>
          </a:solidFill>
          <a:ln w="12700">
            <a:miter lim="400000"/>
          </a:ln>
          <a:extLst>
            <a:ext uri="{C572A759-6A51-4108-AA02-DFA0A04FC94B}">
              <ma14:wrappingTextBoxFlag xmlns:ma14="http://schemas.microsoft.com/office/mac/drawingml/2011/main" xmlns="" val="1"/>
            </a:ext>
          </a:extLst>
        </p:spPr>
        <p:txBody>
          <a:bodyPr lIns="57147" tIns="57147" rIns="57147" bIns="57147">
            <a:spAutoFit/>
          </a:bodyPr>
          <a:lstStyle/>
          <a:p>
            <a:pPr defTabSz="1451700">
              <a:defRPr sz="3000">
                <a:solidFill>
                  <a:srgbClr val="FFFFFF"/>
                </a:solidFill>
                <a:latin typeface="Skolar PE Bold"/>
                <a:ea typeface="Skolar PE Bold"/>
                <a:cs typeface="Skolar PE Bold"/>
                <a:sym typeface="Skolar PE Bold"/>
              </a:defRPr>
            </a:pPr>
            <a:r>
              <a:t>300 уличных тура</a:t>
            </a:r>
          </a:p>
          <a:p>
            <a:pPr defTabSz="1451700">
              <a:defRPr sz="3000">
                <a:solidFill>
                  <a:srgbClr val="FFFFFF"/>
                </a:solidFill>
                <a:latin typeface="Skolar PE Bold"/>
                <a:ea typeface="Skolar PE Bold"/>
                <a:cs typeface="Skolar PE Bold"/>
                <a:sym typeface="Skolar PE Bold"/>
              </a:defRPr>
            </a:pPr>
            <a:r>
              <a:t> и </a:t>
            </a:r>
          </a:p>
          <a:p>
            <a:pPr defTabSz="1451700">
              <a:defRPr sz="3000">
                <a:solidFill>
                  <a:srgbClr val="FFFFFF"/>
                </a:solidFill>
                <a:latin typeface="Skolar PE Bold"/>
                <a:ea typeface="Skolar PE Bold"/>
                <a:cs typeface="Skolar PE Bold"/>
                <a:sym typeface="Skolar PE Bold"/>
              </a:defRPr>
            </a:pPr>
            <a:r>
              <a:t>140 музеев</a:t>
            </a:r>
          </a:p>
          <a:p>
            <a:pPr defTabSz="1451700">
              <a:defRPr sz="3000">
                <a:solidFill>
                  <a:srgbClr val="FFFFFF"/>
                </a:solidFill>
                <a:latin typeface="Skolar PE Bold"/>
                <a:ea typeface="Skolar PE Bold"/>
                <a:cs typeface="Skolar PE Bold"/>
                <a:sym typeface="Skolar PE Bold"/>
              </a:defRPr>
            </a:pPr>
            <a:r>
              <a:t> на разных языках</a:t>
            </a:r>
          </a:p>
          <a:p>
            <a:pPr defTabSz="1451700">
              <a:defRPr sz="3000">
                <a:solidFill>
                  <a:srgbClr val="FFFFFF"/>
                </a:solidFill>
                <a:latin typeface="Skolar PE Bold"/>
                <a:ea typeface="Skolar PE Bold"/>
                <a:cs typeface="Skolar PE Bold"/>
                <a:sym typeface="Skolar PE Bold"/>
              </a:defRPr>
            </a:pPr>
            <a:endParaRPr/>
          </a:p>
          <a:p>
            <a:pPr defTabSz="1451700">
              <a:defRPr sz="3000">
                <a:solidFill>
                  <a:srgbClr val="FFFFFF"/>
                </a:solidFill>
                <a:latin typeface="Skolar PE Bold"/>
                <a:ea typeface="Skolar PE Bold"/>
                <a:cs typeface="Skolar PE Bold"/>
                <a:sym typeface="Skolar PE Bold"/>
              </a:defRPr>
            </a:pPr>
            <a:r>
              <a:t>Плотность историй в пределах Садового кольца такова, что аудиогид почти никогда не замолкает.</a:t>
            </a:r>
          </a:p>
          <a:p>
            <a:pPr defTabSz="1451700">
              <a:defRPr sz="3000">
                <a:solidFill>
                  <a:srgbClr val="FFFFFF"/>
                </a:solidFill>
                <a:latin typeface="Skolar PE Bold"/>
                <a:ea typeface="Skolar PE Bold"/>
                <a:cs typeface="Skolar PE Bold"/>
                <a:sym typeface="Skolar PE Bold"/>
              </a:defRPr>
            </a:pPr>
            <a:endParaRPr/>
          </a:p>
          <a:p>
            <a:pPr defTabSz="1451700">
              <a:defRPr sz="3000">
                <a:solidFill>
                  <a:srgbClr val="FFFFFF"/>
                </a:solidFill>
                <a:latin typeface="Skolar PE Bold"/>
                <a:ea typeface="Skolar PE Bold"/>
                <a:cs typeface="Skolar PE Bold"/>
                <a:sym typeface="Skolar PE Bold"/>
              </a:defRPr>
            </a:pPr>
            <a:r>
              <a:t>Истории покрывают не только пешеходные, но и автомобильные дороги</a:t>
            </a:r>
          </a:p>
        </p:txBody>
      </p:sp>
      <p:pic>
        <p:nvPicPr>
          <p:cNvPr id="299" name="Москва.jpg" descr="Москва.jpg"/>
          <p:cNvPicPr>
            <a:picLocks noChangeAspect="1"/>
          </p:cNvPicPr>
          <p:nvPr/>
        </p:nvPicPr>
        <p:blipFill>
          <a:blip r:embed="rId4">
            <a:extLst/>
          </a:blip>
          <a:srcRect l="10196" r="6774"/>
          <a:stretch>
            <a:fillRect/>
          </a:stretch>
        </p:blipFill>
        <p:spPr>
          <a:xfrm>
            <a:off x="156102" y="1257400"/>
            <a:ext cx="10499770" cy="7903767"/>
          </a:xfrm>
          <a:prstGeom prst="rect">
            <a:avLst/>
          </a:prstGeom>
          <a:ln w="12700">
            <a:miter lim="400000"/>
          </a:ln>
        </p:spPr>
      </p:pic>
    </p:spTree>
  </p:cSld>
  <p:clrMapOvr>
    <a:masterClrMapping/>
  </p:clrMapOvr>
  <p:transition spd="med"/>
  <p:timing>
    <p:tnLst>
      <p:par>
        <p:cTn id="1" dur="indefinite" restart="never" fill="hold"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Прямоугольник"/>
          <p:cNvSpPr/>
          <p:nvPr/>
        </p:nvSpPr>
        <p:spPr>
          <a:xfrm>
            <a:off x="-17165" y="-51014"/>
            <a:ext cx="16290330" cy="1082673"/>
          </a:xfrm>
          <a:prstGeom prst="rect">
            <a:avLst/>
          </a:prstGeom>
          <a:solidFill>
            <a:srgbClr val="0B5571"/>
          </a:solidFill>
          <a:ln w="12700">
            <a:miter lim="400000"/>
          </a:ln>
        </p:spPr>
        <p:txBody>
          <a:bodyPr lIns="50800" tIns="50800" rIns="50800" bIns="50800" anchor="ctr"/>
          <a:lstStyle/>
          <a:p>
            <a:pPr algn="l" defTabSz="1451699">
              <a:defRPr sz="2800"/>
            </a:pPr>
            <a:endParaRPr/>
          </a:p>
        </p:txBody>
      </p:sp>
      <p:sp>
        <p:nvSpPr>
          <p:cNvPr id="302" name="Три элемента успеха"/>
          <p:cNvSpPr txBox="1"/>
          <p:nvPr/>
        </p:nvSpPr>
        <p:spPr>
          <a:xfrm>
            <a:off x="3656889" y="-100224"/>
            <a:ext cx="9037472" cy="1079495"/>
          </a:xfrm>
          <a:prstGeom prst="rect">
            <a:avLst/>
          </a:prstGeom>
          <a:ln w="12700">
            <a:miter lim="400000"/>
          </a:ln>
          <a:extLst>
            <a:ext uri="{C572A759-6A51-4108-AA02-DFA0A04FC94B}">
              <ma14:wrappingTextBoxFlag xmlns:ma14="http://schemas.microsoft.com/office/mac/drawingml/2011/main" xmlns="" val="1"/>
            </a:ext>
          </a:extLst>
        </p:spPr>
        <p:txBody>
          <a:bodyPr lIns="57147" tIns="57147" rIns="57147" bIns="57147">
            <a:spAutoFit/>
          </a:bodyPr>
          <a:lstStyle>
            <a:lvl1pPr defTabSz="571500">
              <a:defRPr sz="5000">
                <a:solidFill>
                  <a:srgbClr val="FFFFFF"/>
                </a:solidFill>
                <a:latin typeface="Skolar PE Regular"/>
                <a:ea typeface="Skolar PE Regular"/>
                <a:cs typeface="Skolar PE Regular"/>
                <a:sym typeface="Skolar PE Regular"/>
              </a:defRPr>
            </a:lvl1pPr>
          </a:lstStyle>
          <a:p>
            <a:r>
              <a:t>Три элемента успеха</a:t>
            </a:r>
          </a:p>
        </p:txBody>
      </p:sp>
      <p:grpSp>
        <p:nvGrpSpPr>
          <p:cNvPr id="305" name="Группа"/>
          <p:cNvGrpSpPr/>
          <p:nvPr/>
        </p:nvGrpSpPr>
        <p:grpSpPr>
          <a:xfrm>
            <a:off x="7248865" y="4074889"/>
            <a:ext cx="4754876" cy="4754876"/>
            <a:chOff x="0" y="0"/>
            <a:chExt cx="4754874" cy="4754874"/>
          </a:xfrm>
        </p:grpSpPr>
        <p:sp>
          <p:nvSpPr>
            <p:cNvPr id="303" name="Кружок"/>
            <p:cNvSpPr/>
            <p:nvPr/>
          </p:nvSpPr>
          <p:spPr>
            <a:xfrm>
              <a:off x="-1" y="-1"/>
              <a:ext cx="4754875" cy="4754875"/>
            </a:xfrm>
            <a:prstGeom prst="ellipse">
              <a:avLst/>
            </a:prstGeom>
            <a:solidFill>
              <a:srgbClr val="D62045">
                <a:alpha val="88000"/>
              </a:srgbClr>
            </a:solidFill>
            <a:ln w="12700" cap="flat">
              <a:noFill/>
              <a:miter lim="400000"/>
            </a:ln>
            <a:effectLst>
              <a:outerShdw blurRad="38100" dist="25400" dir="5400000" rotWithShape="0">
                <a:srgbClr val="000000">
                  <a:alpha val="35000"/>
                </a:srgbClr>
              </a:outerShdw>
            </a:effectLst>
          </p:spPr>
          <p:txBody>
            <a:bodyPr wrap="square" lIns="50800" tIns="50800" rIns="50800" bIns="50800" numCol="1" anchor="ctr">
              <a:noAutofit/>
            </a:bodyPr>
            <a:lstStyle/>
            <a:p>
              <a:pPr algn="l" defTabSz="1451699">
                <a:defRPr sz="2800"/>
              </a:pPr>
              <a:endParaRPr/>
            </a:p>
          </p:txBody>
        </p:sp>
        <p:sp>
          <p:nvSpPr>
            <p:cNvPr id="304" name="Ресурсы"/>
            <p:cNvSpPr txBox="1"/>
            <p:nvPr/>
          </p:nvSpPr>
          <p:spPr>
            <a:xfrm>
              <a:off x="1117201" y="1946433"/>
              <a:ext cx="1855668" cy="81279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7147" tIns="57147" rIns="57147" bIns="57147" numCol="1" anchor="t">
              <a:spAutoFit/>
            </a:bodyPr>
            <a:lstStyle>
              <a:lvl1pPr algn="l" defTabSz="1451699">
                <a:defRPr>
                  <a:solidFill>
                    <a:srgbClr val="FFFFFF"/>
                  </a:solidFill>
                  <a:latin typeface="Skolar PE Regular"/>
                  <a:ea typeface="Skolar PE Regular"/>
                  <a:cs typeface="Skolar PE Regular"/>
                  <a:sym typeface="Skolar PE Regular"/>
                </a:defRPr>
              </a:lvl1pPr>
            </a:lstStyle>
            <a:p>
              <a:r>
                <a:t>Ресурсы</a:t>
              </a:r>
            </a:p>
          </p:txBody>
        </p:sp>
      </p:grpSp>
      <p:grpSp>
        <p:nvGrpSpPr>
          <p:cNvPr id="308" name="Группа"/>
          <p:cNvGrpSpPr/>
          <p:nvPr/>
        </p:nvGrpSpPr>
        <p:grpSpPr>
          <a:xfrm>
            <a:off x="5420939" y="1135104"/>
            <a:ext cx="4754876" cy="4754877"/>
            <a:chOff x="0" y="0"/>
            <a:chExt cx="4754874" cy="4754875"/>
          </a:xfrm>
        </p:grpSpPr>
        <p:sp>
          <p:nvSpPr>
            <p:cNvPr id="306" name="Кружок"/>
            <p:cNvSpPr/>
            <p:nvPr/>
          </p:nvSpPr>
          <p:spPr>
            <a:xfrm>
              <a:off x="-1" y="0"/>
              <a:ext cx="4754875" cy="4754876"/>
            </a:xfrm>
            <a:prstGeom prst="ellipse">
              <a:avLst/>
            </a:prstGeom>
            <a:solidFill>
              <a:srgbClr val="1B3553">
                <a:alpha val="81000"/>
              </a:srgbClr>
            </a:solidFill>
            <a:ln w="12700" cap="flat">
              <a:noFill/>
              <a:miter lim="400000"/>
            </a:ln>
            <a:effectLst>
              <a:outerShdw blurRad="38100" dist="25400" dir="5400000" rotWithShape="0">
                <a:srgbClr val="000000">
                  <a:alpha val="35000"/>
                </a:srgbClr>
              </a:outerShdw>
            </a:effectLst>
          </p:spPr>
          <p:txBody>
            <a:bodyPr wrap="square" lIns="50800" tIns="50800" rIns="50800" bIns="50800" numCol="1" anchor="ctr">
              <a:noAutofit/>
            </a:bodyPr>
            <a:lstStyle/>
            <a:p>
              <a:pPr algn="l" defTabSz="1451699">
                <a:defRPr sz="2800"/>
              </a:pPr>
              <a:endParaRPr/>
            </a:p>
          </p:txBody>
        </p:sp>
        <p:sp>
          <p:nvSpPr>
            <p:cNvPr id="307" name="Контент"/>
            <p:cNvSpPr txBox="1"/>
            <p:nvPr/>
          </p:nvSpPr>
          <p:spPr>
            <a:xfrm>
              <a:off x="1482962" y="1921828"/>
              <a:ext cx="1883100" cy="81279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7147" tIns="57147" rIns="57147" bIns="57147" numCol="1" anchor="t">
              <a:spAutoFit/>
            </a:bodyPr>
            <a:lstStyle>
              <a:lvl1pPr algn="l" defTabSz="1451699">
                <a:defRPr>
                  <a:solidFill>
                    <a:srgbClr val="FFFFFF"/>
                  </a:solidFill>
                  <a:latin typeface="Skolar PE Regular"/>
                  <a:ea typeface="Skolar PE Regular"/>
                  <a:cs typeface="Skolar PE Regular"/>
                  <a:sym typeface="Skolar PE Regular"/>
                </a:defRPr>
              </a:lvl1pPr>
            </a:lstStyle>
            <a:p>
              <a:r>
                <a:t>Контент</a:t>
              </a:r>
            </a:p>
          </p:txBody>
        </p:sp>
      </p:grpSp>
      <p:grpSp>
        <p:nvGrpSpPr>
          <p:cNvPr id="311" name="Группа"/>
          <p:cNvGrpSpPr/>
          <p:nvPr/>
        </p:nvGrpSpPr>
        <p:grpSpPr>
          <a:xfrm>
            <a:off x="3593013" y="4074889"/>
            <a:ext cx="4754875" cy="4754876"/>
            <a:chOff x="0" y="0"/>
            <a:chExt cx="4754874" cy="4754874"/>
          </a:xfrm>
        </p:grpSpPr>
        <p:sp>
          <p:nvSpPr>
            <p:cNvPr id="309" name="Кружок"/>
            <p:cNvSpPr/>
            <p:nvPr/>
          </p:nvSpPr>
          <p:spPr>
            <a:xfrm>
              <a:off x="-1" y="-1"/>
              <a:ext cx="4754875" cy="4754875"/>
            </a:xfrm>
            <a:prstGeom prst="ellipse">
              <a:avLst/>
            </a:prstGeom>
            <a:solidFill>
              <a:srgbClr val="000000">
                <a:alpha val="50000"/>
              </a:srgbClr>
            </a:solidFill>
            <a:ln w="12700" cap="flat">
              <a:noFill/>
              <a:miter lim="400000"/>
            </a:ln>
            <a:effectLst>
              <a:outerShdw blurRad="38100" dist="25400" dir="5400000" rotWithShape="0">
                <a:srgbClr val="000000">
                  <a:alpha val="35000"/>
                </a:srgbClr>
              </a:outerShdw>
            </a:effectLst>
          </p:spPr>
          <p:txBody>
            <a:bodyPr wrap="square" lIns="50800" tIns="50800" rIns="50800" bIns="50800" numCol="1" anchor="ctr">
              <a:noAutofit/>
            </a:bodyPr>
            <a:lstStyle/>
            <a:p>
              <a:pPr algn="l" defTabSz="1451699">
                <a:defRPr sz="2800"/>
              </a:pPr>
              <a:endParaRPr/>
            </a:p>
          </p:txBody>
        </p:sp>
        <p:sp>
          <p:nvSpPr>
            <p:cNvPr id="310" name="Продвижение"/>
            <p:cNvSpPr txBox="1"/>
            <p:nvPr/>
          </p:nvSpPr>
          <p:spPr>
            <a:xfrm>
              <a:off x="771920" y="1971038"/>
              <a:ext cx="3084622" cy="81279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7147" tIns="57147" rIns="57147" bIns="57147" numCol="1" anchor="t">
              <a:spAutoFit/>
            </a:bodyPr>
            <a:lstStyle>
              <a:lvl1pPr algn="l" defTabSz="1451699">
                <a:defRPr>
                  <a:solidFill>
                    <a:srgbClr val="FFFFFF"/>
                  </a:solidFill>
                  <a:latin typeface="Skolar PE Regular"/>
                  <a:ea typeface="Skolar PE Regular"/>
                  <a:cs typeface="Skolar PE Regular"/>
                  <a:sym typeface="Skolar PE Regular"/>
                </a:defRPr>
              </a:lvl1pPr>
            </a:lstStyle>
            <a:p>
              <a:r>
                <a:t>Продвижение</a:t>
              </a:r>
            </a:p>
          </p:txBody>
        </p:sp>
      </p:gr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Отели и рестораны"/>
          <p:cNvSpPr txBox="1"/>
          <p:nvPr/>
        </p:nvSpPr>
        <p:spPr>
          <a:xfrm>
            <a:off x="560976" y="-11044"/>
            <a:ext cx="10999105" cy="1146168"/>
          </a:xfrm>
          <a:prstGeom prst="rect">
            <a:avLst/>
          </a:prstGeom>
          <a:ln w="12700">
            <a:miter lim="400000"/>
          </a:ln>
          <a:extLst>
            <a:ext uri="{C572A759-6A51-4108-AA02-DFA0A04FC94B}">
              <ma14:wrappingTextBoxFlag xmlns:ma14="http://schemas.microsoft.com/office/mac/drawingml/2011/main" xmlns="" val="1"/>
            </a:ext>
          </a:extLst>
        </p:spPr>
        <p:txBody>
          <a:bodyPr lIns="71433" tIns="71433" rIns="71433" bIns="71433">
            <a:spAutoFit/>
          </a:bodyPr>
          <a:lstStyle>
            <a:lvl1pPr algn="l" defTabSz="1451700">
              <a:defRPr sz="5200">
                <a:solidFill>
                  <a:srgbClr val="145F77"/>
                </a:solidFill>
                <a:latin typeface="Skolar PE Bold"/>
                <a:ea typeface="Skolar PE Bold"/>
                <a:cs typeface="Skolar PE Bold"/>
                <a:sym typeface="Skolar PE Bold"/>
              </a:defRPr>
            </a:lvl1pPr>
          </a:lstStyle>
          <a:p>
            <a:r>
              <a:t>Отели и рестораны</a:t>
            </a:r>
          </a:p>
        </p:txBody>
      </p:sp>
      <p:pic>
        <p:nvPicPr>
          <p:cNvPr id="328" name="image2.png" descr="image2.png"/>
          <p:cNvPicPr>
            <a:picLocks noChangeAspect="1"/>
          </p:cNvPicPr>
          <p:nvPr/>
        </p:nvPicPr>
        <p:blipFill>
          <a:blip r:embed="rId2">
            <a:extLst/>
          </a:blip>
          <a:stretch>
            <a:fillRect/>
          </a:stretch>
        </p:blipFill>
        <p:spPr>
          <a:xfrm>
            <a:off x="12982517" y="343940"/>
            <a:ext cx="2959200" cy="702902"/>
          </a:xfrm>
          <a:prstGeom prst="rect">
            <a:avLst/>
          </a:prstGeom>
          <a:ln w="12700">
            <a:miter lim="400000"/>
          </a:ln>
        </p:spPr>
      </p:pic>
      <p:pic>
        <p:nvPicPr>
          <p:cNvPr id="329" name="IMG_0583.jpg" descr="IMG_0583.jpg"/>
          <p:cNvPicPr>
            <a:picLocks noChangeAspect="1"/>
          </p:cNvPicPr>
          <p:nvPr/>
        </p:nvPicPr>
        <p:blipFill>
          <a:blip r:embed="rId3">
            <a:extLst/>
          </a:blip>
          <a:srcRect l="12759" t="11251" r="16002" b="12476"/>
          <a:stretch>
            <a:fillRect/>
          </a:stretch>
        </p:blipFill>
        <p:spPr>
          <a:xfrm>
            <a:off x="2746771" y="250825"/>
            <a:ext cx="10762567" cy="8642258"/>
          </a:xfrm>
          <a:prstGeom prst="rect">
            <a:avLst/>
          </a:prstGeom>
          <a:ln w="12700">
            <a:solidFill>
              <a:srgbClr val="FFFFFF"/>
            </a:solidFill>
            <a:miter lim="400000"/>
          </a:ln>
          <a:effectLst>
            <a:outerShdw blurRad="419100" dist="203200" dir="1647569" rotWithShape="0">
              <a:srgbClr val="000000">
                <a:alpha val="76002"/>
              </a:srgbClr>
            </a:outerShdw>
          </a:effectLst>
        </p:spPr>
      </p:pic>
      <p:pic>
        <p:nvPicPr>
          <p:cNvPr id="330" name="IMG_0579.jpg" descr="IMG_0579.jpg"/>
          <p:cNvPicPr>
            <a:picLocks noChangeAspect="1"/>
          </p:cNvPicPr>
          <p:nvPr/>
        </p:nvPicPr>
        <p:blipFill>
          <a:blip r:embed="rId4">
            <a:extLst/>
          </a:blip>
          <a:stretch>
            <a:fillRect/>
          </a:stretch>
        </p:blipFill>
        <p:spPr>
          <a:xfrm>
            <a:off x="4699000" y="0"/>
            <a:ext cx="6858000" cy="9144001"/>
          </a:xfrm>
          <a:prstGeom prst="rect">
            <a:avLst/>
          </a:prstGeom>
          <a:ln w="12700">
            <a:solidFill>
              <a:srgbClr val="FFFFFF"/>
            </a:solidFill>
            <a:miter lim="400000"/>
          </a:ln>
          <a:effectLst>
            <a:outerShdw blurRad="419100" dist="203200" dir="1647569" rotWithShape="0">
              <a:srgbClr val="000000">
                <a:alpha val="76002"/>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 grpId="1" animBg="1" advAuto="0"/>
      <p:bldP spid="330" grpId="2"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Транспорт"/>
          <p:cNvSpPr txBox="1"/>
          <p:nvPr/>
        </p:nvSpPr>
        <p:spPr>
          <a:xfrm>
            <a:off x="560976" y="-11044"/>
            <a:ext cx="10999105" cy="1146168"/>
          </a:xfrm>
          <a:prstGeom prst="rect">
            <a:avLst/>
          </a:prstGeom>
          <a:ln w="12700">
            <a:miter lim="400000"/>
          </a:ln>
          <a:extLst>
            <a:ext uri="{C572A759-6A51-4108-AA02-DFA0A04FC94B}">
              <ma14:wrappingTextBoxFlag xmlns:ma14="http://schemas.microsoft.com/office/mac/drawingml/2011/main" xmlns="" val="1"/>
            </a:ext>
          </a:extLst>
        </p:spPr>
        <p:txBody>
          <a:bodyPr lIns="71433" tIns="71433" rIns="71433" bIns="71433">
            <a:spAutoFit/>
          </a:bodyPr>
          <a:lstStyle>
            <a:lvl1pPr algn="l" defTabSz="1451700">
              <a:defRPr sz="5200">
                <a:solidFill>
                  <a:srgbClr val="145F77"/>
                </a:solidFill>
                <a:latin typeface="Skolar PE Bold"/>
                <a:ea typeface="Skolar PE Bold"/>
                <a:cs typeface="Skolar PE Bold"/>
                <a:sym typeface="Skolar PE Bold"/>
              </a:defRPr>
            </a:lvl1pPr>
          </a:lstStyle>
          <a:p>
            <a:r>
              <a:t>Транспорт</a:t>
            </a:r>
          </a:p>
        </p:txBody>
      </p:sp>
      <p:pic>
        <p:nvPicPr>
          <p:cNvPr id="333" name="image2.png" descr="image2.png"/>
          <p:cNvPicPr>
            <a:picLocks noChangeAspect="1"/>
          </p:cNvPicPr>
          <p:nvPr/>
        </p:nvPicPr>
        <p:blipFill>
          <a:blip r:embed="rId2">
            <a:extLst/>
          </a:blip>
          <a:stretch>
            <a:fillRect/>
          </a:stretch>
        </p:blipFill>
        <p:spPr>
          <a:xfrm>
            <a:off x="12982517" y="343940"/>
            <a:ext cx="2959200" cy="702902"/>
          </a:xfrm>
          <a:prstGeom prst="rect">
            <a:avLst/>
          </a:prstGeom>
          <a:ln w="12700">
            <a:miter lim="400000"/>
          </a:ln>
        </p:spPr>
      </p:pic>
      <p:pic>
        <p:nvPicPr>
          <p:cNvPr id="334" name="Снимок экрана 2016-10-05 в 20.41.59.png" descr="Снимок экрана 2016-10-05 в 20.41.59.png"/>
          <p:cNvPicPr>
            <a:picLocks noChangeAspect="1"/>
          </p:cNvPicPr>
          <p:nvPr/>
        </p:nvPicPr>
        <p:blipFill>
          <a:blip r:embed="rId3">
            <a:extLst/>
          </a:blip>
          <a:stretch>
            <a:fillRect/>
          </a:stretch>
        </p:blipFill>
        <p:spPr>
          <a:xfrm>
            <a:off x="501926" y="1089551"/>
            <a:ext cx="15252148" cy="8007663"/>
          </a:xfrm>
          <a:prstGeom prst="rect">
            <a:avLst/>
          </a:prstGeom>
          <a:ln w="12700">
            <a:solidFill>
              <a:srgbClr val="FFFFFF"/>
            </a:solidFill>
            <a:miter lim="400000"/>
          </a:ln>
          <a:effectLst>
            <a:outerShdw blurRad="419100" dist="203200" dir="1647569" rotWithShape="0">
              <a:srgbClr val="000000">
                <a:alpha val="76002"/>
              </a:srgbClr>
            </a:outerShdw>
          </a:effectLst>
        </p:spPr>
      </p:pic>
      <p:pic>
        <p:nvPicPr>
          <p:cNvPr id="335" name="Снимок экрана 2016-10-05 в 20.52.55.png" descr="Снимок экрана 2016-10-05 в 20.52.55.png"/>
          <p:cNvPicPr>
            <a:picLocks noChangeAspect="1"/>
          </p:cNvPicPr>
          <p:nvPr/>
        </p:nvPicPr>
        <p:blipFill>
          <a:blip r:embed="rId4">
            <a:extLst/>
          </a:blip>
          <a:stretch>
            <a:fillRect/>
          </a:stretch>
        </p:blipFill>
        <p:spPr>
          <a:xfrm>
            <a:off x="1786130" y="1281067"/>
            <a:ext cx="12683740" cy="7624631"/>
          </a:xfrm>
          <a:prstGeom prst="rect">
            <a:avLst/>
          </a:prstGeom>
          <a:ln w="12700">
            <a:miter lim="400000"/>
          </a:ln>
        </p:spPr>
      </p:pic>
      <p:pic>
        <p:nvPicPr>
          <p:cNvPr id="336" name="0-neu-d4-ff69fd43ab3425e7e7f691bbddd91e2a.jpg" descr="0-neu-d4-ff69fd43ab3425e7e7f691bbddd91e2a.jpg"/>
          <p:cNvPicPr>
            <a:picLocks noChangeAspect="1"/>
          </p:cNvPicPr>
          <p:nvPr/>
        </p:nvPicPr>
        <p:blipFill>
          <a:blip r:embed="rId5">
            <a:extLst/>
          </a:blip>
          <a:stretch>
            <a:fillRect/>
          </a:stretch>
        </p:blipFill>
        <p:spPr>
          <a:xfrm>
            <a:off x="2634797" y="452098"/>
            <a:ext cx="10986406" cy="8239804"/>
          </a:xfrm>
          <a:prstGeom prst="rect">
            <a:avLst/>
          </a:prstGeom>
          <a:ln w="12700">
            <a:solidFill>
              <a:srgbClr val="FFFFFF"/>
            </a:solidFill>
            <a:miter lim="400000"/>
          </a:ln>
          <a:effectLst>
            <a:outerShdw blurRad="419100" dist="203200" dir="1647569" rotWithShape="0">
              <a:srgbClr val="000000">
                <a:alpha val="76002"/>
              </a:srgbClr>
            </a:outerShdw>
          </a:effectLst>
        </p:spPr>
      </p:pic>
      <p:pic>
        <p:nvPicPr>
          <p:cNvPr id="337" name="0-neu-d2-f4540ea53480c352d938cd2af7219d78.jpg" descr="0-neu-d2-f4540ea53480c352d938cd2af7219d78.jpg"/>
          <p:cNvPicPr>
            <a:picLocks noChangeAspect="1"/>
          </p:cNvPicPr>
          <p:nvPr/>
        </p:nvPicPr>
        <p:blipFill>
          <a:blip r:embed="rId6">
            <a:extLst/>
          </a:blip>
          <a:stretch>
            <a:fillRect/>
          </a:stretch>
        </p:blipFill>
        <p:spPr>
          <a:xfrm>
            <a:off x="4699000" y="0"/>
            <a:ext cx="6858000" cy="9144001"/>
          </a:xfrm>
          <a:prstGeom prst="rect">
            <a:avLst/>
          </a:prstGeom>
          <a:ln w="12700">
            <a:solidFill>
              <a:srgbClr val="FFFFFF"/>
            </a:solidFill>
            <a:miter lim="400000"/>
          </a:ln>
          <a:effectLst>
            <a:outerShdw blurRad="419100" dist="203200" dir="1647569" rotWithShape="0">
              <a:srgbClr val="000000">
                <a:alpha val="76002"/>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 grpId="1" animBg="1" advAuto="0"/>
      <p:bldP spid="335" grpId="2" animBg="1" advAuto="0"/>
      <p:bldP spid="336" grpId="3" animBg="1" advAuto="0"/>
      <p:bldP spid="337" grpId="4"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Пример: общественный транспорт"/>
          <p:cNvSpPr txBox="1"/>
          <p:nvPr/>
        </p:nvSpPr>
        <p:spPr>
          <a:xfrm>
            <a:off x="560976" y="-11044"/>
            <a:ext cx="11906082" cy="1146168"/>
          </a:xfrm>
          <a:prstGeom prst="rect">
            <a:avLst/>
          </a:prstGeom>
          <a:ln w="12700">
            <a:miter lim="400000"/>
          </a:ln>
          <a:extLst>
            <a:ext uri="{C572A759-6A51-4108-AA02-DFA0A04FC94B}">
              <ma14:wrappingTextBoxFlag xmlns:ma14="http://schemas.microsoft.com/office/mac/drawingml/2011/main" xmlns="" val="1"/>
            </a:ext>
          </a:extLst>
        </p:spPr>
        <p:txBody>
          <a:bodyPr lIns="71433" tIns="71433" rIns="71433" bIns="71433">
            <a:spAutoFit/>
          </a:bodyPr>
          <a:lstStyle/>
          <a:p>
            <a:pPr algn="l" defTabSz="1451700">
              <a:defRPr sz="5200">
                <a:solidFill>
                  <a:srgbClr val="145F77"/>
                </a:solidFill>
                <a:latin typeface="Skolar PE Bold"/>
                <a:ea typeface="Skolar PE Bold"/>
                <a:cs typeface="Skolar PE Bold"/>
                <a:sym typeface="Skolar PE Bold"/>
              </a:defRPr>
            </a:pPr>
            <a:r>
              <a:t>Пример: </a:t>
            </a:r>
            <a:r>
              <a:rPr>
                <a:solidFill>
                  <a:srgbClr val="D62045"/>
                </a:solidFill>
              </a:rPr>
              <a:t>общественный транспорт</a:t>
            </a:r>
          </a:p>
        </p:txBody>
      </p:sp>
      <p:sp>
        <p:nvSpPr>
          <p:cNvPr id="340" name="Прямоугольник"/>
          <p:cNvSpPr/>
          <p:nvPr/>
        </p:nvSpPr>
        <p:spPr>
          <a:xfrm>
            <a:off x="-12601" y="9090513"/>
            <a:ext cx="16480506" cy="80393"/>
          </a:xfrm>
          <a:prstGeom prst="rect">
            <a:avLst/>
          </a:prstGeom>
          <a:solidFill>
            <a:srgbClr val="0D5570"/>
          </a:solidFill>
          <a:ln w="12700">
            <a:miter lim="400000"/>
          </a:ln>
        </p:spPr>
        <p:txBody>
          <a:bodyPr lIns="57147" tIns="57147" rIns="57147" bIns="57147" anchor="ctr"/>
          <a:lstStyle/>
          <a:p>
            <a:pPr algn="l" defTabSz="1451700">
              <a:defRPr sz="2800"/>
            </a:pPr>
            <a:endParaRPr/>
          </a:p>
        </p:txBody>
      </p:sp>
      <p:pic>
        <p:nvPicPr>
          <p:cNvPr id="341" name="image2.png" descr="image2.png"/>
          <p:cNvPicPr>
            <a:picLocks noChangeAspect="1"/>
          </p:cNvPicPr>
          <p:nvPr/>
        </p:nvPicPr>
        <p:blipFill>
          <a:blip r:embed="rId2">
            <a:extLst/>
          </a:blip>
          <a:stretch>
            <a:fillRect/>
          </a:stretch>
        </p:blipFill>
        <p:spPr>
          <a:xfrm>
            <a:off x="12982517" y="343940"/>
            <a:ext cx="2959200" cy="702902"/>
          </a:xfrm>
          <a:prstGeom prst="rect">
            <a:avLst/>
          </a:prstGeom>
          <a:ln w="12700">
            <a:miter lim="400000"/>
          </a:ln>
        </p:spPr>
      </p:pic>
      <p:pic>
        <p:nvPicPr>
          <p:cNvPr id="342" name="Снимок экрана 2016-08-17 в 20.51.17.png" descr="Снимок экрана 2016-08-17 в 20.51.17.png"/>
          <p:cNvPicPr>
            <a:picLocks noChangeAspect="1"/>
          </p:cNvPicPr>
          <p:nvPr/>
        </p:nvPicPr>
        <p:blipFill>
          <a:blip r:embed="rId3">
            <a:extLst/>
          </a:blip>
          <a:stretch>
            <a:fillRect/>
          </a:stretch>
        </p:blipFill>
        <p:spPr>
          <a:xfrm>
            <a:off x="2059613" y="341826"/>
            <a:ext cx="12136774" cy="8460348"/>
          </a:xfrm>
          <a:prstGeom prst="rect">
            <a:avLst/>
          </a:prstGeom>
          <a:ln w="12700">
            <a:solidFill>
              <a:srgbClr val="FFFFFF"/>
            </a:solidFill>
            <a:miter lim="400000"/>
          </a:ln>
          <a:effectLst>
            <a:outerShdw blurRad="419100" dist="203200" dir="1647569" rotWithShape="0">
              <a:srgbClr val="000000">
                <a:alpha val="76002"/>
              </a:srgbClr>
            </a:outerShdw>
          </a:effectLst>
        </p:spPr>
      </p:pic>
      <p:pic>
        <p:nvPicPr>
          <p:cNvPr id="343" name="izi.png" descr="izi.png"/>
          <p:cNvPicPr>
            <a:picLocks noChangeAspect="1"/>
          </p:cNvPicPr>
          <p:nvPr/>
        </p:nvPicPr>
        <p:blipFill>
          <a:blip r:embed="rId4">
            <a:extLst/>
          </a:blip>
          <a:stretch>
            <a:fillRect/>
          </a:stretch>
        </p:blipFill>
        <p:spPr>
          <a:xfrm>
            <a:off x="1180250" y="23397"/>
            <a:ext cx="13714326" cy="9144001"/>
          </a:xfrm>
          <a:prstGeom prst="rect">
            <a:avLst/>
          </a:prstGeom>
          <a:ln w="12700">
            <a:solidFill>
              <a:srgbClr val="FFFFFF"/>
            </a:solidFill>
            <a:miter lim="400000"/>
          </a:ln>
          <a:effectLst>
            <a:outerShdw blurRad="419100" dist="203200" dir="1647569" rotWithShape="0">
              <a:srgbClr val="000000">
                <a:alpha val="76002"/>
              </a:srgbClr>
            </a:outerShdw>
          </a:effectLst>
        </p:spPr>
      </p:pic>
      <p:pic>
        <p:nvPicPr>
          <p:cNvPr id="344" name="1.jpg" descr="1.jpg"/>
          <p:cNvPicPr>
            <a:picLocks noChangeAspect="1"/>
          </p:cNvPicPr>
          <p:nvPr/>
        </p:nvPicPr>
        <p:blipFill>
          <a:blip r:embed="rId5">
            <a:extLst/>
          </a:blip>
          <a:stretch>
            <a:fillRect/>
          </a:stretch>
        </p:blipFill>
        <p:spPr>
          <a:xfrm>
            <a:off x="4960170" y="138905"/>
            <a:ext cx="6819901" cy="9144001"/>
          </a:xfrm>
          <a:prstGeom prst="rect">
            <a:avLst/>
          </a:prstGeom>
          <a:ln w="12700">
            <a:solidFill>
              <a:srgbClr val="FFFFFF"/>
            </a:solidFill>
            <a:miter lim="400000"/>
          </a:ln>
          <a:effectLst>
            <a:outerShdw blurRad="419100" dist="203200" dir="1647569" rotWithShape="0">
              <a:srgbClr val="000000">
                <a:alpha val="76002"/>
              </a:srgbClr>
            </a:outerShdw>
          </a:effectLst>
        </p:spPr>
      </p:pic>
      <p:pic>
        <p:nvPicPr>
          <p:cNvPr id="345" name="13900358_1084600054921344_8505779493533283258_n.jpg" descr="13900358_1084600054921344_8505779493533283258_n.jpg"/>
          <p:cNvPicPr>
            <a:picLocks noChangeAspect="1"/>
          </p:cNvPicPr>
          <p:nvPr/>
        </p:nvPicPr>
        <p:blipFill>
          <a:blip r:embed="rId6">
            <a:extLst/>
          </a:blip>
          <a:stretch>
            <a:fillRect/>
          </a:stretch>
        </p:blipFill>
        <p:spPr>
          <a:xfrm>
            <a:off x="11288" y="145255"/>
            <a:ext cx="16233424" cy="9131301"/>
          </a:xfrm>
          <a:prstGeom prst="rect">
            <a:avLst/>
          </a:prstGeom>
          <a:ln w="12700">
            <a:solidFill>
              <a:srgbClr val="FFFFFF"/>
            </a:solidFill>
            <a:miter lim="400000"/>
          </a:ln>
          <a:effectLst>
            <a:outerShdw blurRad="419100" dist="203200" dir="1647569" rotWithShape="0">
              <a:srgbClr val="000000">
                <a:alpha val="76002"/>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 grpId="1" animBg="1" advAuto="0"/>
      <p:bldP spid="343" grpId="2" animBg="1" advAuto="0"/>
      <p:bldP spid="344" grpId="3" animBg="1" advAuto="0"/>
      <p:bldP spid="345" grpId="4" animBg="1" advAuto="0"/>
    </p:bldLst>
  </p:timing>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461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TotalTime>
  <Words>232</Words>
  <Application>Microsoft Office PowerPoint</Application>
  <PresentationFormat>Произвольный</PresentationFormat>
  <Paragraphs>62</Paragraphs>
  <Slides>16</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16</vt:i4>
      </vt:variant>
    </vt:vector>
  </HeadingPairs>
  <TitlesOfParts>
    <vt:vector size="17" baseType="lpstr">
      <vt:lpstr>Default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Олеся</dc:creator>
  <cp:lastModifiedBy>Олеся</cp:lastModifiedBy>
  <cp:revision>4</cp:revision>
  <dcterms:modified xsi:type="dcterms:W3CDTF">2018-03-01T04:32:06Z</dcterms:modified>
</cp:coreProperties>
</file>